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1"/>
  </p:notesMasterIdLst>
  <p:sldIdLst>
    <p:sldId id="256" r:id="rId2"/>
    <p:sldId id="269" r:id="rId3"/>
    <p:sldId id="257" r:id="rId4"/>
    <p:sldId id="258" r:id="rId5"/>
    <p:sldId id="301" r:id="rId6"/>
    <p:sldId id="307" r:id="rId7"/>
    <p:sldId id="311" r:id="rId8"/>
    <p:sldId id="312" r:id="rId9"/>
    <p:sldId id="313" r:id="rId10"/>
    <p:sldId id="315" r:id="rId11"/>
    <p:sldId id="302" r:id="rId12"/>
    <p:sldId id="308" r:id="rId13"/>
    <p:sldId id="309" r:id="rId14"/>
    <p:sldId id="310" r:id="rId15"/>
    <p:sldId id="303" r:id="rId16"/>
    <p:sldId id="304" r:id="rId17"/>
    <p:sldId id="305" r:id="rId18"/>
    <p:sldId id="306" r:id="rId19"/>
    <p:sldId id="281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Josefin Sans" pitchFamily="2" charset="77"/>
      <p:regular r:id="rId26"/>
      <p:bold r:id="rId27"/>
      <p:italic r:id="rId28"/>
      <p:boldItalic r:id="rId29"/>
    </p:embeddedFont>
    <p:embeddedFont>
      <p:font typeface="Lilita One" panose="02000000000000000000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AEEE50-F621-4A4B-84DA-30CCD90AD3B0}">
  <a:tblStyle styleId="{40AEEE50-F621-4A4B-84DA-30CCD90AD3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220" autoAdjust="0"/>
  </p:normalViewPr>
  <p:slideViewPr>
    <p:cSldViewPr snapToGrid="0">
      <p:cViewPr varScale="1">
        <p:scale>
          <a:sx n="139" d="100"/>
          <a:sy n="139" d="100"/>
        </p:scale>
        <p:origin x="8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9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datapatriots/hom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0bd74de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0bd74de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327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720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372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725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27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44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212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Website Link: </a:t>
            </a:r>
            <a:r>
              <a:rPr lang="en-US" dirty="0">
                <a:hlinkClick r:id="rId3"/>
              </a:rPr>
              <a:t>https://sites.google.com/view/datapatriots/home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17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96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70bd74dec0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70bd74dec0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6b4b2e228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6b4b2e228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21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91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430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135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768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8" name="Google Shape;808;p30"/>
          <p:cNvSpPr txBox="1"/>
          <p:nvPr/>
        </p:nvSpPr>
        <p:spPr>
          <a:xfrm>
            <a:off x="720000" y="3808800"/>
            <a:ext cx="3006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lang="en" sz="8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lang="en" sz="800">
                <a:solidFill>
                  <a:srgbClr val="263238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endParaRPr sz="800">
              <a:solidFill>
                <a:srgbClr val="2632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09" name="Google Shape;809;p30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810" name="Google Shape;810;p30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11" name="Google Shape;811;p30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9717" extrusionOk="0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17996" extrusionOk="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30;p30"/>
            <p:cNvGrpSpPr/>
            <p:nvPr/>
          </p:nvGrpSpPr>
          <p:grpSpPr>
            <a:xfrm>
              <a:off x="6809671" y="1076757"/>
              <a:ext cx="1206522" cy="2111005"/>
              <a:chOff x="6809671" y="1076757"/>
              <a:chExt cx="1206522" cy="2111005"/>
            </a:xfrm>
          </p:grpSpPr>
          <p:sp>
            <p:nvSpPr>
              <p:cNvPr id="831" name="Google Shape;831;p30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63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5" name="Google Shape;845;p30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46" name="Google Shape;846;p30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33579" extrusionOk="0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avLst/>
                <a:gdLst/>
                <a:ahLst/>
                <a:cxnLst/>
                <a:rect l="l" t="t" r="r" b="b"/>
                <a:pathLst>
                  <a:path w="11814" h="16476" extrusionOk="0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avLst/>
                <a:gdLst/>
                <a:ahLst/>
                <a:cxnLst/>
                <a:rect l="l" t="t" r="r" b="b"/>
                <a:pathLst>
                  <a:path w="10093" h="17278" extrusionOk="0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0962" extrusionOk="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961" extrusionOk="0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2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3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5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6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9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3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4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5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7" hasCustomPrompt="1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8" hasCustomPrompt="1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8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1"/>
          <p:cNvSpPr txBox="1">
            <a:spLocks noGrp="1"/>
          </p:cNvSpPr>
          <p:nvPr>
            <p:ph type="subTitle" idx="1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8" name="Google Shape;528;p21"/>
          <p:cNvSpPr txBox="1">
            <a:spLocks noGrp="1"/>
          </p:cNvSpPr>
          <p:nvPr>
            <p:ph type="subTitle" idx="2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1"/>
          <p:cNvSpPr txBox="1">
            <a:spLocks noGrp="1"/>
          </p:cNvSpPr>
          <p:nvPr>
            <p:ph type="subTitle" idx="3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0" name="Google Shape;530;p21"/>
          <p:cNvSpPr txBox="1">
            <a:spLocks noGrp="1"/>
          </p:cNvSpPr>
          <p:nvPr>
            <p:ph type="subTitle" idx="4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subTitle" idx="5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subTitle" idx="6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7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subTitle" idx="8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ubTitle" idx="9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ubTitle" idx="13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14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subTitle" idx="15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7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slide" Target="slid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slide" Target="slide13.xml"/><Relationship Id="rId4" Type="http://schemas.openxmlformats.org/officeDocument/2006/relationships/slide" Target="slide12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datapatriots/hom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slide" Target="slide8.xml"/><Relationship Id="rId4" Type="http://schemas.openxmlformats.org/officeDocument/2006/relationships/slide" Target="slide6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4"/>
          <p:cNvSpPr txBox="1">
            <a:spLocks noGrp="1"/>
          </p:cNvSpPr>
          <p:nvPr>
            <p:ph type="ctrTitle"/>
          </p:nvPr>
        </p:nvSpPr>
        <p:spPr>
          <a:xfrm>
            <a:off x="418581" y="517046"/>
            <a:ext cx="3578431" cy="12348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3800" dirty="0"/>
              <a:t>DMDD</a:t>
            </a:r>
            <a:r>
              <a:rPr lang="en" sz="3800" dirty="0"/>
              <a:t> PROJECT</a:t>
            </a:r>
            <a:br>
              <a:rPr lang="en" sz="3800" dirty="0"/>
            </a:br>
            <a:r>
              <a:rPr lang="en-US" sz="3500" dirty="0">
                <a:solidFill>
                  <a:schemeClr val="accent4"/>
                </a:solidFill>
              </a:rPr>
              <a:t>Data Patriots</a:t>
            </a:r>
            <a:endParaRPr sz="3500" dirty="0"/>
          </a:p>
        </p:txBody>
      </p:sp>
      <p:grpSp>
        <p:nvGrpSpPr>
          <p:cNvPr id="863" name="Google Shape;863;p34"/>
          <p:cNvGrpSpPr/>
          <p:nvPr/>
        </p:nvGrpSpPr>
        <p:grpSpPr>
          <a:xfrm>
            <a:off x="3522990" y="326122"/>
            <a:ext cx="5622984" cy="4040372"/>
            <a:chOff x="3551078" y="894499"/>
            <a:chExt cx="5591283" cy="3790746"/>
          </a:xfrm>
        </p:grpSpPr>
        <p:sp>
          <p:nvSpPr>
            <p:cNvPr id="864" name="Google Shape;864;p34"/>
            <p:cNvSpPr/>
            <p:nvPr/>
          </p:nvSpPr>
          <p:spPr>
            <a:xfrm>
              <a:off x="7439416" y="1150995"/>
              <a:ext cx="1702945" cy="1120308"/>
            </a:xfrm>
            <a:custGeom>
              <a:avLst/>
              <a:gdLst/>
              <a:ahLst/>
              <a:cxnLst/>
              <a:rect l="l" t="t" r="r" b="b"/>
              <a:pathLst>
                <a:path w="53134" h="34955" extrusionOk="0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7610788" y="1330924"/>
              <a:ext cx="80349" cy="752438"/>
            </a:xfrm>
            <a:custGeom>
              <a:avLst/>
              <a:gdLst/>
              <a:ahLst/>
              <a:cxnLst/>
              <a:rect l="l" t="t" r="r" b="b"/>
              <a:pathLst>
                <a:path w="2507" h="23477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7740911" y="1366275"/>
              <a:ext cx="158007" cy="4840"/>
            </a:xfrm>
            <a:custGeom>
              <a:avLst/>
              <a:gdLst/>
              <a:ahLst/>
              <a:cxnLst/>
              <a:rect l="l" t="t" r="r" b="b"/>
              <a:pathLst>
                <a:path w="4930" h="151" extrusionOk="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7941736" y="1366275"/>
              <a:ext cx="628693" cy="4840"/>
            </a:xfrm>
            <a:custGeom>
              <a:avLst/>
              <a:gdLst/>
              <a:ahLst/>
              <a:cxnLst/>
              <a:rect l="l" t="t" r="r" b="b"/>
              <a:pathLst>
                <a:path w="19616" h="151" extrusionOk="0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7722161" y="1764144"/>
              <a:ext cx="158007" cy="5384"/>
            </a:xfrm>
            <a:custGeom>
              <a:avLst/>
              <a:gdLst/>
              <a:ahLst/>
              <a:cxnLst/>
              <a:rect l="l" t="t" r="r" b="b"/>
              <a:pathLst>
                <a:path w="4930" h="168" extrusionOk="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7922987" y="1764144"/>
              <a:ext cx="629238" cy="5384"/>
            </a:xfrm>
            <a:custGeom>
              <a:avLst/>
              <a:gdLst/>
              <a:ahLst/>
              <a:cxnLst/>
              <a:rect l="l" t="t" r="r" b="b"/>
              <a:pathLst>
                <a:path w="19633" h="168" extrusionOk="0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7708764" y="1947822"/>
              <a:ext cx="629270" cy="4872"/>
            </a:xfrm>
            <a:custGeom>
              <a:avLst/>
              <a:gdLst/>
              <a:ahLst/>
              <a:cxnLst/>
              <a:rect l="l" t="t" r="r" b="b"/>
              <a:pathLst>
                <a:path w="19634" h="152" extrusionOk="0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7746263" y="1478194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7740366" y="1643123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7928339" y="1878755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8208937" y="1478194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8033848" y="1652770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8229288" y="1878755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7710912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8338547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7710912" y="2146500"/>
              <a:ext cx="567670" cy="4872"/>
            </a:xfrm>
            <a:custGeom>
              <a:avLst/>
              <a:gdLst/>
              <a:ahLst/>
              <a:cxnLst/>
              <a:rect l="l" t="t" r="r" b="b"/>
              <a:pathLst>
                <a:path w="17712" h="152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7738218" y="1525852"/>
              <a:ext cx="567670" cy="4840"/>
            </a:xfrm>
            <a:custGeom>
              <a:avLst/>
              <a:gdLst/>
              <a:ahLst/>
              <a:cxnLst/>
              <a:rect l="l" t="t" r="r" b="b"/>
              <a:pathLst>
                <a:path w="17712" h="151" extrusionOk="0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8008656" y="1479251"/>
              <a:ext cx="146244" cy="4872"/>
            </a:xfrm>
            <a:custGeom>
              <a:avLst/>
              <a:gdLst/>
              <a:ahLst/>
              <a:cxnLst/>
              <a:rect l="l" t="t" r="r" b="b"/>
              <a:pathLst>
                <a:path w="4563" h="152" extrusionOk="0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7715206" y="1818244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7712001" y="1878755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7544380" y="1266664"/>
              <a:ext cx="1580321" cy="5384"/>
            </a:xfrm>
            <a:custGeom>
              <a:avLst/>
              <a:gdLst/>
              <a:ahLst/>
              <a:cxnLst/>
              <a:rect l="l" t="t" r="r" b="b"/>
              <a:pathLst>
                <a:path w="49308" h="168" extrusionOk="0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7625787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7706649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7786966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4706705" y="1223300"/>
              <a:ext cx="1060342" cy="697793"/>
            </a:xfrm>
            <a:custGeom>
              <a:avLst/>
              <a:gdLst/>
              <a:ahLst/>
              <a:cxnLst/>
              <a:rect l="l" t="t" r="r" b="b"/>
              <a:pathLst>
                <a:path w="33084" h="21772" extrusionOk="0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812726" y="1335731"/>
              <a:ext cx="51440" cy="468603"/>
            </a:xfrm>
            <a:custGeom>
              <a:avLst/>
              <a:gdLst/>
              <a:ahLst/>
              <a:cxnLst/>
              <a:rect l="l" t="t" r="r" b="b"/>
              <a:pathLst>
                <a:path w="1605" h="14621" extrusionOk="0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4894133" y="1356628"/>
              <a:ext cx="98586" cy="4840"/>
            </a:xfrm>
            <a:custGeom>
              <a:avLst/>
              <a:gdLst/>
              <a:ahLst/>
              <a:cxnLst/>
              <a:rect l="l" t="t" r="r" b="b"/>
              <a:pathLst>
                <a:path w="3076" h="151" extrusionOk="0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5019449" y="1356628"/>
              <a:ext cx="391491" cy="4840"/>
            </a:xfrm>
            <a:custGeom>
              <a:avLst/>
              <a:gdLst/>
              <a:ahLst/>
              <a:cxnLst/>
              <a:rect l="l" t="t" r="r" b="b"/>
              <a:pathLst>
                <a:path w="12215" h="151" extrusionOk="0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4882884" y="1604567"/>
              <a:ext cx="98041" cy="4872"/>
            </a:xfrm>
            <a:custGeom>
              <a:avLst/>
              <a:gdLst/>
              <a:ahLst/>
              <a:cxnLst/>
              <a:rect l="l" t="t" r="r" b="b"/>
              <a:pathLst>
                <a:path w="3059" h="152" extrusionOk="0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007655" y="1604567"/>
              <a:ext cx="392036" cy="4872"/>
            </a:xfrm>
            <a:custGeom>
              <a:avLst/>
              <a:gdLst/>
              <a:ahLst/>
              <a:cxnLst/>
              <a:rect l="l" t="t" r="r" b="b"/>
              <a:pathLst>
                <a:path w="12232" h="152" extrusionOk="0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4874327" y="1718633"/>
              <a:ext cx="391491" cy="5384"/>
            </a:xfrm>
            <a:custGeom>
              <a:avLst/>
              <a:gdLst/>
              <a:ahLst/>
              <a:cxnLst/>
              <a:rect l="l" t="t" r="r" b="b"/>
              <a:pathLst>
                <a:path w="12215" h="168" extrusionOk="0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897338" y="1426241"/>
              <a:ext cx="138744" cy="5384"/>
            </a:xfrm>
            <a:custGeom>
              <a:avLst/>
              <a:gdLst/>
              <a:ahLst/>
              <a:cxnLst/>
              <a:rect l="l" t="t" r="r" b="b"/>
              <a:pathLst>
                <a:path w="4329" h="168" extrusionOk="0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894133" y="1529057"/>
              <a:ext cx="138200" cy="4872"/>
            </a:xfrm>
            <a:custGeom>
              <a:avLst/>
              <a:gdLst/>
              <a:ahLst/>
              <a:cxnLst/>
              <a:rect l="l" t="t" r="r" b="b"/>
              <a:pathLst>
                <a:path w="4312" h="152" extrusionOk="0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5010892" y="1675782"/>
              <a:ext cx="138712" cy="4872"/>
            </a:xfrm>
            <a:custGeom>
              <a:avLst/>
              <a:gdLst/>
              <a:ahLst/>
              <a:cxnLst/>
              <a:rect l="l" t="t" r="r" b="b"/>
              <a:pathLst>
                <a:path w="4328" h="152" extrusionOk="0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5185981" y="1426241"/>
              <a:ext cx="353479" cy="5384"/>
            </a:xfrm>
            <a:custGeom>
              <a:avLst/>
              <a:gdLst/>
              <a:ahLst/>
              <a:cxnLst/>
              <a:rect l="l" t="t" r="r" b="b"/>
              <a:pathLst>
                <a:path w="11029" h="168" extrusionOk="0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5076754" y="1534954"/>
              <a:ext cx="353447" cy="5384"/>
            </a:xfrm>
            <a:custGeom>
              <a:avLst/>
              <a:gdLst/>
              <a:ahLst/>
              <a:cxnLst/>
              <a:rect l="l" t="t" r="r" b="b"/>
              <a:pathLst>
                <a:path w="11028" h="168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5198320" y="1675782"/>
              <a:ext cx="353447" cy="4872"/>
            </a:xfrm>
            <a:custGeom>
              <a:avLst/>
              <a:gdLst/>
              <a:ahLst/>
              <a:cxnLst/>
              <a:rect l="l" t="t" r="r" b="b"/>
              <a:pathLst>
                <a:path w="11028" h="152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875384" y="1801642"/>
              <a:ext cx="354024" cy="4840"/>
            </a:xfrm>
            <a:custGeom>
              <a:avLst/>
              <a:gdLst/>
              <a:ahLst/>
              <a:cxnLst/>
              <a:rect l="l" t="t" r="r" b="b"/>
              <a:pathLst>
                <a:path w="11046" h="151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5266843" y="1801642"/>
              <a:ext cx="353479" cy="4840"/>
            </a:xfrm>
            <a:custGeom>
              <a:avLst/>
              <a:gdLst/>
              <a:ahLst/>
              <a:cxnLst/>
              <a:rect l="l" t="t" r="r" b="b"/>
              <a:pathLst>
                <a:path w="11029" h="151" extrusionOk="0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4875384" y="1842346"/>
              <a:ext cx="354024" cy="5384"/>
            </a:xfrm>
            <a:custGeom>
              <a:avLst/>
              <a:gdLst/>
              <a:ahLst/>
              <a:cxnLst/>
              <a:rect l="l" t="t" r="r" b="b"/>
              <a:pathLst>
                <a:path w="11046" h="168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4892531" y="1455695"/>
              <a:ext cx="353992" cy="5384"/>
            </a:xfrm>
            <a:custGeom>
              <a:avLst/>
              <a:gdLst/>
              <a:ahLst/>
              <a:cxnLst/>
              <a:rect l="l" t="t" r="r" b="b"/>
              <a:pathLst>
                <a:path w="11045" h="168" extrusionOk="0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5061210" y="1426785"/>
              <a:ext cx="91086" cy="4840"/>
            </a:xfrm>
            <a:custGeom>
              <a:avLst/>
              <a:gdLst/>
              <a:ahLst/>
              <a:cxnLst/>
              <a:rect l="l" t="t" r="r" b="b"/>
              <a:pathLst>
                <a:path w="2842" h="151" extrusionOk="0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4878621" y="1638315"/>
              <a:ext cx="91054" cy="4840"/>
            </a:xfrm>
            <a:custGeom>
              <a:avLst/>
              <a:gdLst/>
              <a:ahLst/>
              <a:cxnLst/>
              <a:rect l="l" t="t" r="r" b="b"/>
              <a:pathLst>
                <a:path w="2841" h="151" extrusionOk="0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4876474" y="1675782"/>
              <a:ext cx="91054" cy="4872"/>
            </a:xfrm>
            <a:custGeom>
              <a:avLst/>
              <a:gdLst/>
              <a:ahLst/>
              <a:cxnLst/>
              <a:rect l="l" t="t" r="r" b="b"/>
              <a:pathLst>
                <a:path w="2841" h="152" extrusionOk="0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4772055" y="1294515"/>
              <a:ext cx="984288" cy="5384"/>
            </a:xfrm>
            <a:custGeom>
              <a:avLst/>
              <a:gdLst/>
              <a:ahLst/>
              <a:cxnLst/>
              <a:rect l="l" t="t" r="r" b="b"/>
              <a:pathLst>
                <a:path w="30711" h="168" extrusionOk="0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4822918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4872724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923043" y="1252209"/>
              <a:ext cx="27371" cy="23364"/>
            </a:xfrm>
            <a:custGeom>
              <a:avLst/>
              <a:gdLst/>
              <a:ahLst/>
              <a:cxnLst/>
              <a:rect l="l" t="t" r="r" b="b"/>
              <a:pathLst>
                <a:path w="854" h="729" extrusionOk="0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882283" y="2757533"/>
              <a:ext cx="493762" cy="1596891"/>
            </a:xfrm>
            <a:custGeom>
              <a:avLst/>
              <a:gdLst/>
              <a:ahLst/>
              <a:cxnLst/>
              <a:rect l="l" t="t" r="r" b="b"/>
              <a:pathLst>
                <a:path w="15406" h="49825" extrusionOk="0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8376013" y="2758046"/>
              <a:ext cx="418797" cy="1596378"/>
            </a:xfrm>
            <a:custGeom>
              <a:avLst/>
              <a:gdLst/>
              <a:ahLst/>
              <a:cxnLst/>
              <a:rect l="l" t="t" r="r" b="b"/>
              <a:pathLst>
                <a:path w="13067" h="49809" extrusionOk="0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7920839" y="2822307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7920839" y="3205208"/>
              <a:ext cx="396298" cy="344345"/>
            </a:xfrm>
            <a:custGeom>
              <a:avLst/>
              <a:gdLst/>
              <a:ahLst/>
              <a:cxnLst/>
              <a:rect l="l" t="t" r="r" b="b"/>
              <a:pathLst>
                <a:path w="12365" h="10744" extrusionOk="0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7920839" y="3588077"/>
              <a:ext cx="396298" cy="344377"/>
            </a:xfrm>
            <a:custGeom>
              <a:avLst/>
              <a:gdLst/>
              <a:ahLst/>
              <a:cxnLst/>
              <a:rect l="l" t="t" r="r" b="b"/>
              <a:pathLst>
                <a:path w="12365" h="10745" extrusionOk="0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7920839" y="3971523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8086858" y="2872112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8086858" y="3259821"/>
              <a:ext cx="32146" cy="27339"/>
            </a:xfrm>
            <a:custGeom>
              <a:avLst/>
              <a:gdLst/>
              <a:ahLst/>
              <a:cxnLst/>
              <a:rect l="l" t="t" r="r" b="b"/>
              <a:pathLst>
                <a:path w="1003" h="853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086858" y="3646985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8086858" y="4034694"/>
              <a:ext cx="32146" cy="27371"/>
            </a:xfrm>
            <a:custGeom>
              <a:avLst/>
              <a:gdLst/>
              <a:ahLst/>
              <a:cxnLst/>
              <a:rect l="l" t="t" r="r" b="b"/>
              <a:pathLst>
                <a:path w="1003" h="854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7882283" y="4354393"/>
              <a:ext cx="57337" cy="320821"/>
            </a:xfrm>
            <a:custGeom>
              <a:avLst/>
              <a:gdLst/>
              <a:ahLst/>
              <a:cxnLst/>
              <a:rect l="l" t="t" r="r" b="b"/>
              <a:pathLst>
                <a:path w="1789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8316593" y="4354393"/>
              <a:ext cx="57305" cy="320821"/>
            </a:xfrm>
            <a:custGeom>
              <a:avLst/>
              <a:gdLst/>
              <a:ahLst/>
              <a:cxnLst/>
              <a:rect l="l" t="t" r="r" b="b"/>
              <a:pathLst>
                <a:path w="1788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8731608" y="4354393"/>
              <a:ext cx="56793" cy="320821"/>
            </a:xfrm>
            <a:custGeom>
              <a:avLst/>
              <a:gdLst/>
              <a:ahLst/>
              <a:cxnLst/>
              <a:rect l="l" t="t" r="r" b="b"/>
              <a:pathLst>
                <a:path w="1772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690303" y="4272954"/>
              <a:ext cx="403285" cy="315853"/>
            </a:xfrm>
            <a:custGeom>
              <a:avLst/>
              <a:gdLst/>
              <a:ahLst/>
              <a:cxnLst/>
              <a:rect l="l" t="t" r="r" b="b"/>
              <a:pathLst>
                <a:path w="12583" h="9855" extrusionOk="0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551078" y="3872457"/>
              <a:ext cx="684428" cy="801154"/>
            </a:xfrm>
            <a:custGeom>
              <a:avLst/>
              <a:gdLst/>
              <a:ahLst/>
              <a:cxnLst/>
              <a:rect l="l" t="t" r="r" b="b"/>
              <a:pathLst>
                <a:path w="21355" h="24997" extrusionOk="0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5215435" y="1824654"/>
              <a:ext cx="1158896" cy="762598"/>
            </a:xfrm>
            <a:custGeom>
              <a:avLst/>
              <a:gdLst/>
              <a:ahLst/>
              <a:cxnLst/>
              <a:rect l="l" t="t" r="r" b="b"/>
              <a:pathLst>
                <a:path w="36159" h="23794" extrusionOk="0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5161366" y="1824654"/>
              <a:ext cx="1158319" cy="762598"/>
            </a:xfrm>
            <a:custGeom>
              <a:avLst/>
              <a:gdLst/>
              <a:ahLst/>
              <a:cxnLst/>
              <a:rect l="l" t="t" r="r" b="b"/>
              <a:pathLst>
                <a:path w="36141" h="23794" extrusionOk="0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5198320" y="1845006"/>
              <a:ext cx="1075310" cy="707440"/>
            </a:xfrm>
            <a:custGeom>
              <a:avLst/>
              <a:gdLst/>
              <a:ahLst/>
              <a:cxnLst/>
              <a:rect l="l" t="t" r="r" b="b"/>
              <a:pathLst>
                <a:path w="33551" h="22073" extrusionOk="0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5305944" y="1959617"/>
              <a:ext cx="50895" cy="475013"/>
            </a:xfrm>
            <a:custGeom>
              <a:avLst/>
              <a:gdLst/>
              <a:ahLst/>
              <a:cxnLst/>
              <a:rect l="l" t="t" r="r" b="b"/>
              <a:pathLst>
                <a:path w="1588" h="1482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387351" y="1981026"/>
              <a:ext cx="99643" cy="4872"/>
            </a:xfrm>
            <a:custGeom>
              <a:avLst/>
              <a:gdLst/>
              <a:ahLst/>
              <a:cxnLst/>
              <a:rect l="l" t="t" r="r" b="b"/>
              <a:pathLst>
                <a:path w="3109" h="152" extrusionOk="0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5514269" y="1981026"/>
              <a:ext cx="396843" cy="4872"/>
            </a:xfrm>
            <a:custGeom>
              <a:avLst/>
              <a:gdLst/>
              <a:ahLst/>
              <a:cxnLst/>
              <a:rect l="l" t="t" r="r" b="b"/>
              <a:pathLst>
                <a:path w="12382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5375556" y="2232202"/>
              <a:ext cx="99643" cy="4840"/>
            </a:xfrm>
            <a:custGeom>
              <a:avLst/>
              <a:gdLst/>
              <a:ahLst/>
              <a:cxnLst/>
              <a:rect l="l" t="t" r="r" b="b"/>
              <a:pathLst>
                <a:path w="3109" h="151" extrusionOk="0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5502474" y="2232202"/>
              <a:ext cx="397388" cy="4840"/>
            </a:xfrm>
            <a:custGeom>
              <a:avLst/>
              <a:gdLst/>
              <a:ahLst/>
              <a:cxnLst/>
              <a:rect l="l" t="t" r="r" b="b"/>
              <a:pathLst>
                <a:path w="12399" h="151" extrusionOk="0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5366999" y="2348383"/>
              <a:ext cx="397388" cy="4872"/>
            </a:xfrm>
            <a:custGeom>
              <a:avLst/>
              <a:gdLst/>
              <a:ahLst/>
              <a:cxnLst/>
              <a:rect l="l" t="t" r="r" b="b"/>
              <a:pathLst>
                <a:path w="12399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5390556" y="2051728"/>
              <a:ext cx="140347" cy="4840"/>
            </a:xfrm>
            <a:custGeom>
              <a:avLst/>
              <a:gdLst/>
              <a:ahLst/>
              <a:cxnLst/>
              <a:rect l="l" t="t" r="r" b="b"/>
              <a:pathLst>
                <a:path w="4379" h="151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5387351" y="2155602"/>
              <a:ext cx="140315" cy="5384"/>
            </a:xfrm>
            <a:custGeom>
              <a:avLst/>
              <a:gdLst/>
              <a:ahLst/>
              <a:cxnLst/>
              <a:rect l="l" t="t" r="r" b="b"/>
              <a:pathLst>
                <a:path w="4378" h="168" extrusionOk="0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5505679" y="2304475"/>
              <a:ext cx="140347" cy="5384"/>
            </a:xfrm>
            <a:custGeom>
              <a:avLst/>
              <a:gdLst/>
              <a:ahLst/>
              <a:cxnLst/>
              <a:rect l="l" t="t" r="r" b="b"/>
              <a:pathLst>
                <a:path w="4379" h="168" extrusionOk="0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5682948" y="2051728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5572632" y="2162044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5695800" y="2304475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5368602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5764868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5368602" y="2473699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385748" y="2081695"/>
              <a:ext cx="358800" cy="4872"/>
            </a:xfrm>
            <a:custGeom>
              <a:avLst/>
              <a:gdLst/>
              <a:ahLst/>
              <a:cxnLst/>
              <a:rect l="l" t="t" r="r" b="b"/>
              <a:pathLst>
                <a:path w="11195" h="152" extrusionOk="0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5556575" y="2052241"/>
              <a:ext cx="92144" cy="4872"/>
            </a:xfrm>
            <a:custGeom>
              <a:avLst/>
              <a:gdLst/>
              <a:ahLst/>
              <a:cxnLst/>
              <a:rect l="l" t="t" r="r" b="b"/>
              <a:pathLst>
                <a:path w="2875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5371262" y="2266463"/>
              <a:ext cx="92144" cy="4840"/>
            </a:xfrm>
            <a:custGeom>
              <a:avLst/>
              <a:gdLst/>
              <a:ahLst/>
              <a:cxnLst/>
              <a:rect l="l" t="t" r="r" b="b"/>
              <a:pathLst>
                <a:path w="2875" h="151" extrusionOk="0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5369146" y="2304475"/>
              <a:ext cx="92144" cy="5384"/>
            </a:xfrm>
            <a:custGeom>
              <a:avLst/>
              <a:gdLst/>
              <a:ahLst/>
              <a:cxnLst/>
              <a:rect l="l" t="t" r="r" b="b"/>
              <a:pathLst>
                <a:path w="2875" h="168" extrusionOk="0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5263638" y="1917856"/>
              <a:ext cx="997684" cy="5384"/>
            </a:xfrm>
            <a:custGeom>
              <a:avLst/>
              <a:gdLst/>
              <a:ahLst/>
              <a:cxnLst/>
              <a:rect l="l" t="t" r="r" b="b"/>
              <a:pathLst>
                <a:path w="31129" h="168" extrusionOk="0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5315046" y="1875005"/>
              <a:ext cx="27339" cy="23877"/>
            </a:xfrm>
            <a:custGeom>
              <a:avLst/>
              <a:gdLst/>
              <a:ahLst/>
              <a:cxnLst/>
              <a:rect l="l" t="t" r="r" b="b"/>
              <a:pathLst>
                <a:path w="853" h="745" extrusionOk="0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5365909" y="1875005"/>
              <a:ext cx="27371" cy="23877"/>
            </a:xfrm>
            <a:custGeom>
              <a:avLst/>
              <a:gdLst/>
              <a:ahLst/>
              <a:cxnLst/>
              <a:rect l="l" t="t" r="r" b="b"/>
              <a:pathLst>
                <a:path w="854" h="745" extrusionOk="0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5416260" y="1875005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565990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508684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548330" y="1829494"/>
              <a:ext cx="1131012" cy="744393"/>
            </a:xfrm>
            <a:custGeom>
              <a:avLst/>
              <a:gdLst/>
              <a:ahLst/>
              <a:cxnLst/>
              <a:rect l="l" t="t" r="r" b="b"/>
              <a:pathLst>
                <a:path w="35289" h="23226" extrusionOk="0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660794" y="1938720"/>
              <a:ext cx="54100" cy="499660"/>
            </a:xfrm>
            <a:custGeom>
              <a:avLst/>
              <a:gdLst/>
              <a:ahLst/>
              <a:cxnLst/>
              <a:rect l="l" t="t" r="r" b="b"/>
              <a:pathLst>
                <a:path w="1688" h="15590" extrusionOk="0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747553" y="1961219"/>
              <a:ext cx="104964" cy="5384"/>
            </a:xfrm>
            <a:custGeom>
              <a:avLst/>
              <a:gdLst/>
              <a:ahLst/>
              <a:cxnLst/>
              <a:rect l="l" t="t" r="r" b="b"/>
              <a:pathLst>
                <a:path w="3275" h="168" extrusionOk="0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880881" y="1961219"/>
              <a:ext cx="417740" cy="5384"/>
            </a:xfrm>
            <a:custGeom>
              <a:avLst/>
              <a:gdLst/>
              <a:ahLst/>
              <a:cxnLst/>
              <a:rect l="l" t="t" r="r" b="b"/>
              <a:pathLst>
                <a:path w="13034" h="168" extrusionOk="0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35214" y="2225760"/>
              <a:ext cx="104996" cy="5384"/>
            </a:xfrm>
            <a:custGeom>
              <a:avLst/>
              <a:gdLst/>
              <a:ahLst/>
              <a:cxnLst/>
              <a:rect l="l" t="t" r="r" b="b"/>
              <a:pathLst>
                <a:path w="3276" h="168" extrusionOk="0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868574" y="2225760"/>
              <a:ext cx="417708" cy="5384"/>
            </a:xfrm>
            <a:custGeom>
              <a:avLst/>
              <a:gdLst/>
              <a:ahLst/>
              <a:cxnLst/>
              <a:rect l="l" t="t" r="r" b="b"/>
              <a:pathLst>
                <a:path w="13033" h="168" extrusionOk="0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26111" y="2347870"/>
              <a:ext cx="417740" cy="4840"/>
            </a:xfrm>
            <a:custGeom>
              <a:avLst/>
              <a:gdLst/>
              <a:ahLst/>
              <a:cxnLst/>
              <a:rect l="l" t="t" r="r" b="b"/>
              <a:pathLst>
                <a:path w="13034" h="151" extrusionOk="0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751271" y="2036184"/>
              <a:ext cx="147302" cy="4872"/>
            </a:xfrm>
            <a:custGeom>
              <a:avLst/>
              <a:gdLst/>
              <a:ahLst/>
              <a:cxnLst/>
              <a:rect l="l" t="t" r="r" b="b"/>
              <a:pathLst>
                <a:path w="4596" h="152" extrusionOk="0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747553" y="2145443"/>
              <a:ext cx="147270" cy="4840"/>
            </a:xfrm>
            <a:custGeom>
              <a:avLst/>
              <a:gdLst/>
              <a:ahLst/>
              <a:cxnLst/>
              <a:rect l="l" t="t" r="r" b="b"/>
              <a:pathLst>
                <a:path w="4595" h="151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872324" y="2301815"/>
              <a:ext cx="147270" cy="5384"/>
            </a:xfrm>
            <a:custGeom>
              <a:avLst/>
              <a:gdLst/>
              <a:ahLst/>
              <a:cxnLst/>
              <a:rect l="l" t="t" r="r" b="b"/>
              <a:pathLst>
                <a:path w="4595" h="168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7058662" y="2036184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941936" y="2151853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072059" y="2301815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27714" y="2436200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144364" y="2436200"/>
              <a:ext cx="377004" cy="4872"/>
            </a:xfrm>
            <a:custGeom>
              <a:avLst/>
              <a:gdLst/>
              <a:ahLst/>
              <a:cxnLst/>
              <a:rect l="l" t="t" r="r" b="b"/>
              <a:pathLst>
                <a:path w="11763" h="152" extrusionOk="0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727714" y="2479596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745918" y="2067241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925334" y="2036184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730406" y="2261624"/>
              <a:ext cx="97496" cy="5416"/>
            </a:xfrm>
            <a:custGeom>
              <a:avLst/>
              <a:gdLst/>
              <a:ahLst/>
              <a:cxnLst/>
              <a:rect l="l" t="t" r="r" b="b"/>
              <a:pathLst>
                <a:path w="3042" h="169" extrusionOk="0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728259" y="2301815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616885" y="1895356"/>
              <a:ext cx="1050150" cy="4840"/>
            </a:xfrm>
            <a:custGeom>
              <a:avLst/>
              <a:gdLst/>
              <a:ahLst/>
              <a:cxnLst/>
              <a:rect l="l" t="t" r="r" b="b"/>
              <a:pathLst>
                <a:path w="32766" h="151" extrusionOk="0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671498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724509" y="1849845"/>
              <a:ext cx="29486" cy="25159"/>
            </a:xfrm>
            <a:custGeom>
              <a:avLst/>
              <a:gdLst/>
              <a:ahLst/>
              <a:cxnLst/>
              <a:rect l="l" t="t" r="r" b="b"/>
              <a:pathLst>
                <a:path w="920" h="785" extrusionOk="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778064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5974250" y="894499"/>
              <a:ext cx="1164248" cy="766348"/>
            </a:xfrm>
            <a:custGeom>
              <a:avLst/>
              <a:gdLst/>
              <a:ahLst/>
              <a:cxnLst/>
              <a:rect l="l" t="t" r="r" b="b"/>
              <a:pathLst>
                <a:path w="36326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5919637" y="894499"/>
              <a:ext cx="1164216" cy="766348"/>
            </a:xfrm>
            <a:custGeom>
              <a:avLst/>
              <a:gdLst/>
              <a:ahLst/>
              <a:cxnLst/>
              <a:rect l="l" t="t" r="r" b="b"/>
              <a:pathLst>
                <a:path w="36325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5957136" y="915364"/>
              <a:ext cx="1080149" cy="710645"/>
            </a:xfrm>
            <a:custGeom>
              <a:avLst/>
              <a:gdLst/>
              <a:ahLst/>
              <a:cxnLst/>
              <a:rect l="l" t="t" r="r" b="b"/>
              <a:pathLst>
                <a:path w="33702" h="22173" extrusionOk="0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065849" y="1029430"/>
              <a:ext cx="51953" cy="477192"/>
            </a:xfrm>
            <a:custGeom>
              <a:avLst/>
              <a:gdLst/>
              <a:ahLst/>
              <a:cxnLst/>
              <a:rect l="l" t="t" r="r" b="b"/>
              <a:pathLst>
                <a:path w="1621" h="14889" extrusionOk="0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148314" y="1050871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275745" y="1050871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136520" y="1303617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263982" y="1303617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127962" y="1419831"/>
              <a:ext cx="399503" cy="5384"/>
            </a:xfrm>
            <a:custGeom>
              <a:avLst/>
              <a:gdLst/>
              <a:ahLst/>
              <a:cxnLst/>
              <a:rect l="l" t="t" r="r" b="b"/>
              <a:pathLst>
                <a:path w="12465" h="168" extrusionOk="0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152064" y="1122086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148314" y="1226505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267732" y="1375922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445514" y="1122086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334653" y="1232915"/>
              <a:ext cx="359889" cy="4872"/>
            </a:xfrm>
            <a:custGeom>
              <a:avLst/>
              <a:gdLst/>
              <a:ahLst/>
              <a:cxnLst/>
              <a:rect l="l" t="t" r="r" b="b"/>
              <a:pathLst>
                <a:path w="11229" h="152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458366" y="1375922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129565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527978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129565" y="1545659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147224" y="1152053"/>
              <a:ext cx="359889" cy="5416"/>
            </a:xfrm>
            <a:custGeom>
              <a:avLst/>
              <a:gdLst/>
              <a:ahLst/>
              <a:cxnLst/>
              <a:rect l="l" t="t" r="r" b="b"/>
              <a:pathLst>
                <a:path w="11229" h="169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318596" y="1122599"/>
              <a:ext cx="92689" cy="4872"/>
            </a:xfrm>
            <a:custGeom>
              <a:avLst/>
              <a:gdLst/>
              <a:ahLst/>
              <a:cxnLst/>
              <a:rect l="l" t="t" r="r" b="b"/>
              <a:pathLst>
                <a:path w="2892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132225" y="1337879"/>
              <a:ext cx="93233" cy="4872"/>
            </a:xfrm>
            <a:custGeom>
              <a:avLst/>
              <a:gdLst/>
              <a:ahLst/>
              <a:cxnLst/>
              <a:rect l="l" t="t" r="r" b="b"/>
              <a:pathLst>
                <a:path w="2909" h="152" extrusionOk="0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130110" y="1375922"/>
              <a:ext cx="92657" cy="5384"/>
            </a:xfrm>
            <a:custGeom>
              <a:avLst/>
              <a:gdLst/>
              <a:ahLst/>
              <a:cxnLst/>
              <a:rect l="l" t="t" r="r" b="b"/>
              <a:pathLst>
                <a:path w="2891" h="168" extrusionOk="0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024056" y="987668"/>
              <a:ext cx="1002524" cy="5384"/>
            </a:xfrm>
            <a:custGeom>
              <a:avLst/>
              <a:gdLst/>
              <a:ahLst/>
              <a:cxnLst/>
              <a:rect l="l" t="t" r="r" b="b"/>
              <a:pathLst>
                <a:path w="31280" h="168" extrusionOk="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076009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126873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177768" y="944818"/>
              <a:ext cx="27851" cy="23877"/>
            </a:xfrm>
            <a:custGeom>
              <a:avLst/>
              <a:gdLst/>
              <a:ahLst/>
              <a:cxnLst/>
              <a:rect l="l" t="t" r="r" b="b"/>
              <a:pathLst>
                <a:path w="869" h="745" extrusionOk="0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5144220" y="4554160"/>
              <a:ext cx="84099" cy="114611"/>
            </a:xfrm>
            <a:custGeom>
              <a:avLst/>
              <a:gdLst/>
              <a:ahLst/>
              <a:cxnLst/>
              <a:rect l="l" t="t" r="r" b="b"/>
              <a:pathLst>
                <a:path w="2624" h="3576" extrusionOk="0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677051" y="3184856"/>
              <a:ext cx="743336" cy="35896"/>
            </a:xfrm>
            <a:custGeom>
              <a:avLst/>
              <a:gdLst/>
              <a:ahLst/>
              <a:cxnLst/>
              <a:rect l="l" t="t" r="r" b="b"/>
              <a:pathLst>
                <a:path w="23193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968385" y="2698081"/>
              <a:ext cx="706895" cy="522671"/>
            </a:xfrm>
            <a:custGeom>
              <a:avLst/>
              <a:gdLst/>
              <a:ahLst/>
              <a:cxnLst/>
              <a:rect l="l" t="t" r="r" b="b"/>
              <a:pathLst>
                <a:path w="22056" h="16308" extrusionOk="0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003192" y="2722727"/>
              <a:ext cx="639430" cy="458411"/>
            </a:xfrm>
            <a:custGeom>
              <a:avLst/>
              <a:gdLst/>
              <a:ahLst/>
              <a:cxnLst/>
              <a:rect l="l" t="t" r="r" b="b"/>
              <a:pathLst>
                <a:path w="19951" h="14303" extrusionOk="0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102258" y="2811057"/>
              <a:ext cx="380241" cy="130187"/>
            </a:xfrm>
            <a:custGeom>
              <a:avLst/>
              <a:gdLst/>
              <a:ahLst/>
              <a:cxnLst/>
              <a:rect l="l" t="t" r="r" b="b"/>
              <a:pathLst>
                <a:path w="11864" h="4062" extrusionOk="0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140814" y="2791795"/>
              <a:ext cx="269380" cy="4840"/>
            </a:xfrm>
            <a:custGeom>
              <a:avLst/>
              <a:gdLst/>
              <a:ahLst/>
              <a:cxnLst/>
              <a:rect l="l" t="t" r="r" b="b"/>
              <a:pathLst>
                <a:path w="8405" h="151" extrusionOk="0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144564" y="2833556"/>
              <a:ext cx="108714" cy="5384"/>
            </a:xfrm>
            <a:custGeom>
              <a:avLst/>
              <a:gdLst/>
              <a:ahLst/>
              <a:cxnLst/>
              <a:rect l="l" t="t" r="r" b="b"/>
              <a:pathLst>
                <a:path w="3392" h="168" extrusionOk="0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269848" y="2831409"/>
              <a:ext cx="70734" cy="5384"/>
            </a:xfrm>
            <a:custGeom>
              <a:avLst/>
              <a:gdLst/>
              <a:ahLst/>
              <a:cxnLst/>
              <a:rect l="l" t="t" r="r" b="b"/>
              <a:pathLst>
                <a:path w="2207" h="168" extrusionOk="0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141872" y="2857113"/>
              <a:ext cx="296719" cy="5384"/>
            </a:xfrm>
            <a:custGeom>
              <a:avLst/>
              <a:gdLst/>
              <a:ahLst/>
              <a:cxnLst/>
              <a:rect l="l" t="t" r="r" b="b"/>
              <a:pathLst>
                <a:path w="9258" h="168" extrusionOk="0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135462" y="2878554"/>
              <a:ext cx="96406" cy="5384"/>
            </a:xfrm>
            <a:custGeom>
              <a:avLst/>
              <a:gdLst/>
              <a:ahLst/>
              <a:cxnLst/>
              <a:rect l="l" t="t" r="r" b="b"/>
              <a:pathLst>
                <a:path w="3008" h="168" extrusionOk="0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136520" y="2909611"/>
              <a:ext cx="275822" cy="4840"/>
            </a:xfrm>
            <a:custGeom>
              <a:avLst/>
              <a:gdLst/>
              <a:ahLst/>
              <a:cxnLst/>
              <a:rect l="l" t="t" r="r" b="b"/>
              <a:pathLst>
                <a:path w="8606" h="151" extrusionOk="0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102771" y="2976018"/>
              <a:ext cx="106598" cy="4840"/>
            </a:xfrm>
            <a:custGeom>
              <a:avLst/>
              <a:gdLst/>
              <a:ahLst/>
              <a:cxnLst/>
              <a:rect l="l" t="t" r="r" b="b"/>
              <a:pathLst>
                <a:path w="3326" h="151" extrusionOk="0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227542" y="2976018"/>
              <a:ext cx="72882" cy="5384"/>
            </a:xfrm>
            <a:custGeom>
              <a:avLst/>
              <a:gdLst/>
              <a:ahLst/>
              <a:cxnLst/>
              <a:rect l="l" t="t" r="r" b="b"/>
              <a:pathLst>
                <a:path w="2274" h="168" extrusionOk="0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320743" y="2973871"/>
              <a:ext cx="31089" cy="5384"/>
            </a:xfrm>
            <a:custGeom>
              <a:avLst/>
              <a:gdLst/>
              <a:ahLst/>
              <a:cxnLst/>
              <a:rect l="l" t="t" r="r" b="b"/>
              <a:pathLst>
                <a:path w="970" h="168" extrusionOk="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104918" y="3002780"/>
              <a:ext cx="33781" cy="4840"/>
            </a:xfrm>
            <a:custGeom>
              <a:avLst/>
              <a:gdLst/>
              <a:ahLst/>
              <a:cxnLst/>
              <a:rect l="l" t="t" r="r" b="b"/>
              <a:pathLst>
                <a:path w="1054" h="151" extrusionOk="0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159019" y="3002780"/>
              <a:ext cx="80894" cy="4840"/>
            </a:xfrm>
            <a:custGeom>
              <a:avLst/>
              <a:gdLst/>
              <a:ahLst/>
              <a:cxnLst/>
              <a:rect l="l" t="t" r="r" b="b"/>
              <a:pathLst>
                <a:path w="2524" h="151" extrusionOk="0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265585" y="2999575"/>
              <a:ext cx="216370" cy="4840"/>
            </a:xfrm>
            <a:custGeom>
              <a:avLst/>
              <a:gdLst/>
              <a:ahLst/>
              <a:cxnLst/>
              <a:rect l="l" t="t" r="r" b="b"/>
              <a:pathLst>
                <a:path w="6751" h="151" extrusionOk="0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8508" y="3030087"/>
              <a:ext cx="34838" cy="5384"/>
            </a:xfrm>
            <a:custGeom>
              <a:avLst/>
              <a:gdLst/>
              <a:ahLst/>
              <a:cxnLst/>
              <a:rect l="l" t="t" r="r" b="b"/>
              <a:pathLst>
                <a:path w="1087" h="168" extrusionOk="0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144564" y="3029029"/>
              <a:ext cx="42338" cy="5384"/>
            </a:xfrm>
            <a:custGeom>
              <a:avLst/>
              <a:gdLst/>
              <a:ahLst/>
              <a:cxnLst/>
              <a:rect l="l" t="t" r="r" b="b"/>
              <a:pathLst>
                <a:path w="1321" h="168" extrusionOk="0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209337" y="3027427"/>
              <a:ext cx="136052" cy="4840"/>
            </a:xfrm>
            <a:custGeom>
              <a:avLst/>
              <a:gdLst/>
              <a:ahLst/>
              <a:cxnLst/>
              <a:rect l="l" t="t" r="r" b="b"/>
              <a:pathLst>
                <a:path w="4245" h="151" extrusionOk="0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096361" y="3075598"/>
              <a:ext cx="164961" cy="4872"/>
            </a:xfrm>
            <a:custGeom>
              <a:avLst/>
              <a:gdLst/>
              <a:ahLst/>
              <a:cxnLst/>
              <a:rect l="l" t="t" r="r" b="b"/>
              <a:pathLst>
                <a:path w="5147" h="152" extrusionOk="0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283245" y="3073482"/>
              <a:ext cx="74484" cy="4840"/>
            </a:xfrm>
            <a:custGeom>
              <a:avLst/>
              <a:gdLst/>
              <a:ahLst/>
              <a:cxnLst/>
              <a:rect l="l" t="t" r="r" b="b"/>
              <a:pathLst>
                <a:path w="2324" h="151" extrusionOk="0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376959" y="3073482"/>
              <a:ext cx="123745" cy="4840"/>
            </a:xfrm>
            <a:custGeom>
              <a:avLst/>
              <a:gdLst/>
              <a:ahLst/>
              <a:cxnLst/>
              <a:rect l="l" t="t" r="r" b="b"/>
              <a:pathLst>
                <a:path w="3861" h="151" extrusionOk="0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441764" y="2789648"/>
              <a:ext cx="25736" cy="4840"/>
            </a:xfrm>
            <a:custGeom>
              <a:avLst/>
              <a:gdLst/>
              <a:ahLst/>
              <a:cxnLst/>
              <a:rect l="l" t="t" r="r" b="b"/>
              <a:pathLst>
                <a:path w="803" h="151" extrusionOk="0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149917" y="2771988"/>
              <a:ext cx="56248" cy="5384"/>
            </a:xfrm>
            <a:custGeom>
              <a:avLst/>
              <a:gdLst/>
              <a:ahLst/>
              <a:cxnLst/>
              <a:rect l="l" t="t" r="r" b="b"/>
              <a:pathLst>
                <a:path w="1755" h="168" extrusionOk="0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112418" y="2722727"/>
              <a:ext cx="530203" cy="32691"/>
            </a:xfrm>
            <a:custGeom>
              <a:avLst/>
              <a:gdLst/>
              <a:ahLst/>
              <a:cxnLst/>
              <a:rect l="l" t="t" r="r" b="b"/>
              <a:pathLst>
                <a:path w="16543" h="1020" extrusionOk="0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135462" y="2733432"/>
              <a:ext cx="13397" cy="11442"/>
            </a:xfrm>
            <a:custGeom>
              <a:avLst/>
              <a:gdLst/>
              <a:ahLst/>
              <a:cxnLst/>
              <a:rect l="l" t="t" r="r" b="b"/>
              <a:pathLst>
                <a:path w="418" h="357" extrusionOk="0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155269" y="2733432"/>
              <a:ext cx="13429" cy="11442"/>
            </a:xfrm>
            <a:custGeom>
              <a:avLst/>
              <a:gdLst/>
              <a:ahLst/>
              <a:cxnLst/>
              <a:rect l="l" t="t" r="r" b="b"/>
              <a:pathLst>
                <a:path w="419" h="357" extrusionOk="0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175076" y="2733432"/>
              <a:ext cx="12884" cy="11442"/>
            </a:xfrm>
            <a:custGeom>
              <a:avLst/>
              <a:gdLst/>
              <a:ahLst/>
              <a:cxnLst/>
              <a:rect l="l" t="t" r="r" b="b"/>
              <a:pathLst>
                <a:path w="402" h="357" extrusionOk="0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033158" y="3269468"/>
              <a:ext cx="1236008" cy="720837"/>
            </a:xfrm>
            <a:custGeom>
              <a:avLst/>
              <a:gdLst/>
              <a:ahLst/>
              <a:cxnLst/>
              <a:rect l="l" t="t" r="r" b="b"/>
              <a:pathLst>
                <a:path w="38565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033158" y="3269468"/>
              <a:ext cx="562862" cy="720837"/>
            </a:xfrm>
            <a:custGeom>
              <a:avLst/>
              <a:gdLst/>
              <a:ahLst/>
              <a:cxnLst/>
              <a:rect l="l" t="t" r="r" b="b"/>
              <a:pathLst>
                <a:path w="17562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083509" y="3311229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285937" y="3392636"/>
              <a:ext cx="46601" cy="43107"/>
            </a:xfrm>
            <a:custGeom>
              <a:avLst/>
              <a:gdLst/>
              <a:ahLst/>
              <a:cxnLst/>
              <a:rect l="l" t="t" r="r" b="b"/>
              <a:pathLst>
                <a:path w="1454" h="1345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083509" y="3531861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285937" y="3613268"/>
              <a:ext cx="46601" cy="42851"/>
            </a:xfrm>
            <a:custGeom>
              <a:avLst/>
              <a:gdLst/>
              <a:ahLst/>
              <a:cxnLst/>
              <a:rect l="l" t="t" r="r" b="b"/>
              <a:pathLst>
                <a:path w="1454" h="1337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083509" y="3752494"/>
              <a:ext cx="457354" cy="205120"/>
            </a:xfrm>
            <a:custGeom>
              <a:avLst/>
              <a:gdLst/>
              <a:ahLst/>
              <a:cxnLst/>
              <a:rect l="l" t="t" r="r" b="b"/>
              <a:pathLst>
                <a:path w="14270" h="6400" extrusionOk="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285937" y="3833676"/>
              <a:ext cx="46601" cy="43075"/>
            </a:xfrm>
            <a:custGeom>
              <a:avLst/>
              <a:gdLst/>
              <a:ahLst/>
              <a:cxnLst/>
              <a:rect l="l" t="t" r="r" b="b"/>
              <a:pathLst>
                <a:path w="1454" h="1344" extrusionOk="0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384346" y="3269468"/>
              <a:ext cx="825768" cy="1307736"/>
            </a:xfrm>
            <a:custGeom>
              <a:avLst/>
              <a:gdLst/>
              <a:ahLst/>
              <a:cxnLst/>
              <a:rect l="l" t="t" r="r" b="b"/>
              <a:pathLst>
                <a:path w="25765" h="40803" extrusionOk="0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344155" y="3219118"/>
              <a:ext cx="2969977" cy="68587"/>
            </a:xfrm>
            <a:custGeom>
              <a:avLst/>
              <a:gdLst/>
              <a:ahLst/>
              <a:cxnLst/>
              <a:rect l="l" t="t" r="r" b="b"/>
              <a:pathLst>
                <a:path w="92667" h="2140" extrusionOk="0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84346" y="3287673"/>
              <a:ext cx="92112" cy="1386996"/>
            </a:xfrm>
            <a:custGeom>
              <a:avLst/>
              <a:gdLst/>
              <a:ahLst/>
              <a:cxnLst/>
              <a:rect l="l" t="t" r="r" b="b"/>
              <a:pathLst>
                <a:path w="2874" h="43276" extrusionOk="0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7177023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6595988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4366655" y="3216457"/>
              <a:ext cx="395241" cy="5384"/>
            </a:xfrm>
            <a:custGeom>
              <a:avLst/>
              <a:gdLst/>
              <a:ahLst/>
              <a:cxnLst/>
              <a:rect l="l" t="t" r="r" b="b"/>
              <a:pathLst>
                <a:path w="12332" h="168" extrusionOk="0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5441964" y="4502207"/>
              <a:ext cx="344890" cy="158808"/>
            </a:xfrm>
            <a:custGeom>
              <a:avLst/>
              <a:gdLst/>
              <a:ahLst/>
              <a:cxnLst/>
              <a:rect l="l" t="t" r="r" b="b"/>
              <a:pathLst>
                <a:path w="10761" h="4955" extrusionOk="0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5441964" y="4629670"/>
              <a:ext cx="319731" cy="30576"/>
            </a:xfrm>
            <a:custGeom>
              <a:avLst/>
              <a:gdLst/>
              <a:ahLst/>
              <a:cxnLst/>
              <a:rect l="l" t="t" r="r" b="b"/>
              <a:pathLst>
                <a:path w="9976" h="954" extrusionOk="0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5439272" y="4643035"/>
              <a:ext cx="315468" cy="10737"/>
            </a:xfrm>
            <a:custGeom>
              <a:avLst/>
              <a:gdLst/>
              <a:ahLst/>
              <a:cxnLst/>
              <a:rect l="l" t="t" r="r" b="b"/>
              <a:pathLst>
                <a:path w="9843" h="335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5688845" y="4627523"/>
              <a:ext cx="19294" cy="28396"/>
            </a:xfrm>
            <a:custGeom>
              <a:avLst/>
              <a:gdLst/>
              <a:ahLst/>
              <a:cxnLst/>
              <a:rect l="l" t="t" r="r" b="b"/>
              <a:pathLst>
                <a:path w="602" h="886" extrusionOk="0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5634745" y="4611402"/>
              <a:ext cx="11282" cy="15128"/>
            </a:xfrm>
            <a:custGeom>
              <a:avLst/>
              <a:gdLst/>
              <a:ahLst/>
              <a:cxnLst/>
              <a:rect l="l" t="t" r="r" b="b"/>
              <a:pathLst>
                <a:path w="352" h="472" extrusionOk="0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5620290" y="4607620"/>
              <a:ext cx="12884" cy="10384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5560132" y="4599319"/>
              <a:ext cx="102496" cy="85157"/>
            </a:xfrm>
            <a:custGeom>
              <a:avLst/>
              <a:gdLst/>
              <a:ahLst/>
              <a:cxnLst/>
              <a:rect l="l" t="t" r="r" b="b"/>
              <a:pathLst>
                <a:path w="3198" h="2657" extrusionOk="0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5608496" y="4587877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5642245" y="4594447"/>
              <a:ext cx="35383" cy="19166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5629937" y="4587364"/>
              <a:ext cx="17692" cy="23589"/>
            </a:xfrm>
            <a:custGeom>
              <a:avLst/>
              <a:gdLst/>
              <a:ahLst/>
              <a:cxnLst/>
              <a:rect l="l" t="t" r="r" b="b"/>
              <a:pathLst>
                <a:path w="552" h="736" extrusionOk="0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5444656" y="4591242"/>
              <a:ext cx="64805" cy="55575"/>
            </a:xfrm>
            <a:custGeom>
              <a:avLst/>
              <a:gdLst/>
              <a:ahLst/>
              <a:cxnLst/>
              <a:rect l="l" t="t" r="r" b="b"/>
              <a:pathLst>
                <a:path w="2022" h="1734" extrusionOk="0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5462316" y="4515604"/>
              <a:ext cx="4327" cy="76600"/>
            </a:xfrm>
            <a:custGeom>
              <a:avLst/>
              <a:gdLst/>
              <a:ahLst/>
              <a:cxnLst/>
              <a:rect l="l" t="t" r="r" b="b"/>
              <a:pathLst>
                <a:path w="135" h="2390" extrusionOk="0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5532986" y="4630568"/>
              <a:ext cx="54132" cy="3814"/>
            </a:xfrm>
            <a:custGeom>
              <a:avLst/>
              <a:gdLst/>
              <a:ahLst/>
              <a:cxnLst/>
              <a:rect l="l" t="t" r="r" b="b"/>
              <a:pathLst>
                <a:path w="1689" h="119" extrusionOk="0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5496064" y="4629542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5483212" y="4611850"/>
              <a:ext cx="7500" cy="7275"/>
            </a:xfrm>
            <a:custGeom>
              <a:avLst/>
              <a:gdLst/>
              <a:ahLst/>
              <a:cxnLst/>
              <a:rect l="l" t="t" r="r" b="b"/>
              <a:pathLst>
                <a:path w="234" h="227" extrusionOk="0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5463918" y="4602428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450009" y="4598902"/>
              <a:ext cx="5897" cy="3333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5444111" y="4567525"/>
              <a:ext cx="186916" cy="22531"/>
            </a:xfrm>
            <a:custGeom>
              <a:avLst/>
              <a:gdLst/>
              <a:ahLst/>
              <a:cxnLst/>
              <a:rect l="l" t="t" r="r" b="b"/>
              <a:pathLst>
                <a:path w="5832" h="703" extrusionOk="0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5735959" y="4522559"/>
              <a:ext cx="344890" cy="152526"/>
            </a:xfrm>
            <a:custGeom>
              <a:avLst/>
              <a:gdLst/>
              <a:ahLst/>
              <a:cxnLst/>
              <a:rect l="l" t="t" r="r" b="b"/>
              <a:pathLst>
                <a:path w="10761" h="4759" extrusionOk="0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5735959" y="4643035"/>
              <a:ext cx="319731" cy="31569"/>
            </a:xfrm>
            <a:custGeom>
              <a:avLst/>
              <a:gdLst/>
              <a:ahLst/>
              <a:cxnLst/>
              <a:rect l="l" t="t" r="r" b="b"/>
              <a:pathLst>
                <a:path w="9976" h="985" extrusionOk="0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5733267" y="4663387"/>
              <a:ext cx="315468" cy="5384"/>
            </a:xfrm>
            <a:custGeom>
              <a:avLst/>
              <a:gdLst/>
              <a:ahLst/>
              <a:cxnLst/>
              <a:rect l="l" t="t" r="r" b="b"/>
              <a:pathLst>
                <a:path w="9843" h="168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5982840" y="4640888"/>
              <a:ext cx="18749" cy="28973"/>
            </a:xfrm>
            <a:custGeom>
              <a:avLst/>
              <a:gdLst/>
              <a:ahLst/>
              <a:cxnLst/>
              <a:rect l="l" t="t" r="r" b="b"/>
              <a:pathLst>
                <a:path w="585" h="904" extrusionOk="0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5928195" y="4626369"/>
              <a:ext cx="11282" cy="15160"/>
            </a:xfrm>
            <a:custGeom>
              <a:avLst/>
              <a:gdLst/>
              <a:ahLst/>
              <a:cxnLst/>
              <a:rect l="l" t="t" r="r" b="b"/>
              <a:pathLst>
                <a:path w="352" h="473" extrusionOk="0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5913740" y="4623132"/>
              <a:ext cx="12371" cy="10416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5904638" y="4615055"/>
              <a:ext cx="19326" cy="2436"/>
            </a:xfrm>
            <a:custGeom>
              <a:avLst/>
              <a:gdLst/>
              <a:ahLst/>
              <a:cxnLst/>
              <a:rect l="l" t="t" r="r" b="b"/>
              <a:pathLst>
                <a:path w="603" h="76" extrusionOk="0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5901433" y="4603421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5935182" y="4609062"/>
              <a:ext cx="35351" cy="19550"/>
            </a:xfrm>
            <a:custGeom>
              <a:avLst/>
              <a:gdLst/>
              <a:ahLst/>
              <a:cxnLst/>
              <a:rect l="l" t="t" r="r" b="b"/>
              <a:pathLst>
                <a:path w="1103" h="610" extrusionOk="0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5922329" y="4602876"/>
              <a:ext cx="18236" cy="23076"/>
            </a:xfrm>
            <a:custGeom>
              <a:avLst/>
              <a:gdLst/>
              <a:ahLst/>
              <a:cxnLst/>
              <a:rect l="l" t="t" r="r" b="b"/>
              <a:pathLst>
                <a:path w="569" h="720" extrusionOk="0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5737016" y="4611434"/>
              <a:ext cx="66440" cy="54132"/>
            </a:xfrm>
            <a:custGeom>
              <a:avLst/>
              <a:gdLst/>
              <a:ahLst/>
              <a:cxnLst/>
              <a:rect l="l" t="t" r="r" b="b"/>
              <a:pathLst>
                <a:path w="2073" h="1689" extrusionOk="0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5754708" y="4535411"/>
              <a:ext cx="3237" cy="76600"/>
            </a:xfrm>
            <a:custGeom>
              <a:avLst/>
              <a:gdLst/>
              <a:ahLst/>
              <a:cxnLst/>
              <a:rect l="l" t="t" r="r" b="b"/>
              <a:pathLst>
                <a:path w="101" h="2390" extrusionOk="0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5826981" y="4648259"/>
              <a:ext cx="54132" cy="3397"/>
            </a:xfrm>
            <a:custGeom>
              <a:avLst/>
              <a:gdLst/>
              <a:ahLst/>
              <a:cxnLst/>
              <a:rect l="l" t="t" r="r" b="b"/>
              <a:pathLst>
                <a:path w="1689" h="106" extrusionOk="0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5790059" y="4648291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5776117" y="4631112"/>
              <a:ext cx="8077" cy="7275"/>
            </a:xfrm>
            <a:custGeom>
              <a:avLst/>
              <a:gdLst/>
              <a:ahLst/>
              <a:cxnLst/>
              <a:rect l="l" t="t" r="r" b="b"/>
              <a:pathLst>
                <a:path w="252" h="227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5756855" y="4622235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5742914" y="4619094"/>
              <a:ext cx="5929" cy="2949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5735959" y="4583069"/>
              <a:ext cx="187460" cy="24679"/>
            </a:xfrm>
            <a:custGeom>
              <a:avLst/>
              <a:gdLst/>
              <a:ahLst/>
              <a:cxnLst/>
              <a:rect l="l" t="t" r="r" b="b"/>
              <a:pathLst>
                <a:path w="5849" h="770" extrusionOk="0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5512666" y="2842145"/>
              <a:ext cx="625488" cy="377004"/>
            </a:xfrm>
            <a:custGeom>
              <a:avLst/>
              <a:gdLst/>
              <a:ahLst/>
              <a:cxnLst/>
              <a:rect l="l" t="t" r="r" b="b"/>
              <a:pathLst>
                <a:path w="19516" h="11763" extrusionOk="0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6138122" y="3025728"/>
              <a:ext cx="256560" cy="193422"/>
            </a:xfrm>
            <a:custGeom>
              <a:avLst/>
              <a:gdLst/>
              <a:ahLst/>
              <a:cxnLst/>
              <a:rect l="l" t="t" r="r" b="b"/>
              <a:pathLst>
                <a:path w="8005" h="6035" extrusionOk="0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6261835" y="3148896"/>
              <a:ext cx="87304" cy="32819"/>
            </a:xfrm>
            <a:custGeom>
              <a:avLst/>
              <a:gdLst/>
              <a:ahLst/>
              <a:cxnLst/>
              <a:rect l="l" t="t" r="r" b="b"/>
              <a:pathLst>
                <a:path w="2724" h="1024" extrusionOk="0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6270392" y="3175786"/>
              <a:ext cx="54132" cy="12307"/>
            </a:xfrm>
            <a:custGeom>
              <a:avLst/>
              <a:gdLst/>
              <a:ahLst/>
              <a:cxnLst/>
              <a:rect l="l" t="t" r="r" b="b"/>
              <a:pathLst>
                <a:path w="1689" h="384" extrusionOk="0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5141015" y="1960162"/>
              <a:ext cx="320276" cy="516261"/>
            </a:xfrm>
            <a:custGeom>
              <a:avLst/>
              <a:gdLst/>
              <a:ahLst/>
              <a:cxnLst/>
              <a:rect l="l" t="t" r="r" b="b"/>
              <a:pathLst>
                <a:path w="9993" h="16108" extrusionOk="0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5081562" y="1900613"/>
              <a:ext cx="402195" cy="458700"/>
            </a:xfrm>
            <a:custGeom>
              <a:avLst/>
              <a:gdLst/>
              <a:ahLst/>
              <a:cxnLst/>
              <a:rect l="l" t="t" r="r" b="b"/>
              <a:pathLst>
                <a:path w="12549" h="14312" extrusionOk="0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5338090" y="1906606"/>
              <a:ext cx="184768" cy="148904"/>
            </a:xfrm>
            <a:custGeom>
              <a:avLst/>
              <a:gdLst/>
              <a:ahLst/>
              <a:cxnLst/>
              <a:rect l="l" t="t" r="r" b="b"/>
              <a:pathLst>
                <a:path w="5765" h="4646" extrusionOk="0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5154924" y="1939682"/>
              <a:ext cx="71247" cy="176852"/>
            </a:xfrm>
            <a:custGeom>
              <a:avLst/>
              <a:gdLst/>
              <a:ahLst/>
              <a:cxnLst/>
              <a:rect l="l" t="t" r="r" b="b"/>
              <a:pathLst>
                <a:path w="2223" h="5518" extrusionOk="0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5193480" y="1938207"/>
              <a:ext cx="31633" cy="162269"/>
            </a:xfrm>
            <a:custGeom>
              <a:avLst/>
              <a:gdLst/>
              <a:ahLst/>
              <a:cxnLst/>
              <a:rect l="l" t="t" r="r" b="b"/>
              <a:pathLst>
                <a:path w="987" h="5063" extrusionOk="0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5300592" y="1918368"/>
              <a:ext cx="158007" cy="111438"/>
            </a:xfrm>
            <a:custGeom>
              <a:avLst/>
              <a:gdLst/>
              <a:ahLst/>
              <a:cxnLst/>
              <a:rect l="l" t="t" r="r" b="b"/>
              <a:pathLst>
                <a:path w="4930" h="3477" extrusionOk="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176366" y="1869877"/>
              <a:ext cx="46601" cy="44806"/>
            </a:xfrm>
            <a:custGeom>
              <a:avLst/>
              <a:gdLst/>
              <a:ahLst/>
              <a:cxnLst/>
              <a:rect l="l" t="t" r="r" b="b"/>
              <a:pathLst>
                <a:path w="1454" h="1398" extrusionOk="0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5215980" y="1870165"/>
              <a:ext cx="9679" cy="46665"/>
            </a:xfrm>
            <a:custGeom>
              <a:avLst/>
              <a:gdLst/>
              <a:ahLst/>
              <a:cxnLst/>
              <a:rect l="l" t="t" r="r" b="b"/>
              <a:pathLst>
                <a:path w="302" h="1456" extrusionOk="0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4884486" y="2421137"/>
              <a:ext cx="827403" cy="966692"/>
            </a:xfrm>
            <a:custGeom>
              <a:avLst/>
              <a:gdLst/>
              <a:ahLst/>
              <a:cxnLst/>
              <a:rect l="l" t="t" r="r" b="b"/>
              <a:pathLst>
                <a:path w="25816" h="30162" extrusionOk="0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901633" y="2933680"/>
              <a:ext cx="430592" cy="480397"/>
            </a:xfrm>
            <a:custGeom>
              <a:avLst/>
              <a:gdLst/>
              <a:ahLst/>
              <a:cxnLst/>
              <a:rect l="l" t="t" r="r" b="b"/>
              <a:pathLst>
                <a:path w="13435" h="14989" extrusionOk="0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4909133" y="2573310"/>
              <a:ext cx="680678" cy="4840"/>
            </a:xfrm>
            <a:custGeom>
              <a:avLst/>
              <a:gdLst/>
              <a:ahLst/>
              <a:cxnLst/>
              <a:rect l="l" t="t" r="r" b="b"/>
              <a:pathLst>
                <a:path w="21238" h="151" extrusionOk="0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4891986" y="2670774"/>
              <a:ext cx="740643" cy="4840"/>
            </a:xfrm>
            <a:custGeom>
              <a:avLst/>
              <a:gdLst/>
              <a:ahLst/>
              <a:cxnLst/>
              <a:rect l="l" t="t" r="r" b="b"/>
              <a:pathLst>
                <a:path w="23109" h="151" extrusionOk="0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4895736" y="2792853"/>
              <a:ext cx="789904" cy="5384"/>
            </a:xfrm>
            <a:custGeom>
              <a:avLst/>
              <a:gdLst/>
              <a:ahLst/>
              <a:cxnLst/>
              <a:rect l="l" t="t" r="r" b="b"/>
              <a:pathLst>
                <a:path w="24646" h="168" extrusionOk="0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226684" y="2925123"/>
              <a:ext cx="246913" cy="4872"/>
            </a:xfrm>
            <a:custGeom>
              <a:avLst/>
              <a:gdLst/>
              <a:ahLst/>
              <a:cxnLst/>
              <a:rect l="l" t="t" r="r" b="b"/>
              <a:pathLst>
                <a:path w="7704" h="152" extrusionOk="0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5226684" y="3066848"/>
              <a:ext cx="258163" cy="5256"/>
            </a:xfrm>
            <a:custGeom>
              <a:avLst/>
              <a:gdLst/>
              <a:ahLst/>
              <a:cxnLst/>
              <a:rect l="l" t="t" r="r" b="b"/>
              <a:pathLst>
                <a:path w="8055" h="164" extrusionOk="0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5232037" y="3181106"/>
              <a:ext cx="258676" cy="6666"/>
            </a:xfrm>
            <a:custGeom>
              <a:avLst/>
              <a:gdLst/>
              <a:ahLst/>
              <a:cxnLst/>
              <a:rect l="l" t="t" r="r" b="b"/>
              <a:pathLst>
                <a:path w="8071" h="208" extrusionOk="0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5234184" y="3279115"/>
              <a:ext cx="254413" cy="4840"/>
            </a:xfrm>
            <a:custGeom>
              <a:avLst/>
              <a:gdLst/>
              <a:ahLst/>
              <a:cxnLst/>
              <a:rect l="l" t="t" r="r" b="b"/>
              <a:pathLst>
                <a:path w="7938" h="151" extrusionOk="0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5006597" y="2477449"/>
              <a:ext cx="499115" cy="4840"/>
            </a:xfrm>
            <a:custGeom>
              <a:avLst/>
              <a:gdLst/>
              <a:ahLst/>
              <a:cxnLst/>
              <a:rect l="l" t="t" r="r" b="b"/>
              <a:pathLst>
                <a:path w="15573" h="151" extrusionOk="0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5417862" y="2497800"/>
              <a:ext cx="74997" cy="373286"/>
            </a:xfrm>
            <a:custGeom>
              <a:avLst/>
              <a:gdLst/>
              <a:ahLst/>
              <a:cxnLst/>
              <a:rect l="l" t="t" r="r" b="b"/>
              <a:pathLst>
                <a:path w="2340" h="11647" extrusionOk="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5501417" y="2864100"/>
              <a:ext cx="204062" cy="92112"/>
            </a:xfrm>
            <a:custGeom>
              <a:avLst/>
              <a:gdLst/>
              <a:ahLst/>
              <a:cxnLst/>
              <a:rect l="l" t="t" r="r" b="b"/>
              <a:pathLst>
                <a:path w="6367" h="2874" extrusionOk="0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5094959" y="3373342"/>
              <a:ext cx="895413" cy="1225816"/>
            </a:xfrm>
            <a:custGeom>
              <a:avLst/>
              <a:gdLst/>
              <a:ahLst/>
              <a:cxnLst/>
              <a:rect l="l" t="t" r="r" b="b"/>
              <a:pathLst>
                <a:path w="27938" h="38247" extrusionOk="0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8464" y="3373342"/>
              <a:ext cx="895381" cy="1225816"/>
            </a:xfrm>
            <a:custGeom>
              <a:avLst/>
              <a:gdLst/>
              <a:ahLst/>
              <a:cxnLst/>
              <a:rect l="l" t="t" r="r" b="b"/>
              <a:pathLst>
                <a:path w="27937" h="38247" extrusionOk="0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259343" y="3733744"/>
              <a:ext cx="68587" cy="817211"/>
            </a:xfrm>
            <a:custGeom>
              <a:avLst/>
              <a:gdLst/>
              <a:ahLst/>
              <a:cxnLst/>
              <a:rect l="l" t="t" r="r" b="b"/>
              <a:pathLst>
                <a:path w="2140" h="25498" extrusionOk="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4686898" y="2876407"/>
              <a:ext cx="544113" cy="808109"/>
            </a:xfrm>
            <a:custGeom>
              <a:avLst/>
              <a:gdLst/>
              <a:ahLst/>
              <a:cxnLst/>
              <a:rect l="l" t="t" r="r" b="b"/>
              <a:pathLst>
                <a:path w="16977" h="25214" extrusionOk="0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4794009" y="3627723"/>
              <a:ext cx="976243" cy="106053"/>
            </a:xfrm>
            <a:custGeom>
              <a:avLst/>
              <a:gdLst/>
              <a:ahLst/>
              <a:cxnLst/>
              <a:rect l="l" t="t" r="r" b="b"/>
              <a:pathLst>
                <a:path w="30460" h="3309" extrusionOk="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4820771" y="3613268"/>
              <a:ext cx="410240" cy="74132"/>
            </a:xfrm>
            <a:custGeom>
              <a:avLst/>
              <a:gdLst/>
              <a:ahLst/>
              <a:cxnLst/>
              <a:rect l="l" t="t" r="r" b="b"/>
              <a:pathLst>
                <a:path w="12800" h="2313" extrusionOk="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5233639" y="3733232"/>
              <a:ext cx="119995" cy="4840"/>
            </a:xfrm>
            <a:custGeom>
              <a:avLst/>
              <a:gdLst/>
              <a:ahLst/>
              <a:cxnLst/>
              <a:rect l="l" t="t" r="r" b="b"/>
              <a:pathLst>
                <a:path w="3744" h="151" extrusionOk="0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5153867" y="3309467"/>
              <a:ext cx="496967" cy="380401"/>
            </a:xfrm>
            <a:custGeom>
              <a:avLst/>
              <a:gdLst/>
              <a:ahLst/>
              <a:cxnLst/>
              <a:rect l="l" t="t" r="r" b="b"/>
              <a:pathLst>
                <a:path w="15506" h="11869" extrusionOk="0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4991597" y="4323881"/>
              <a:ext cx="601418" cy="301526"/>
            </a:xfrm>
            <a:custGeom>
              <a:avLst/>
              <a:gdLst/>
              <a:ahLst/>
              <a:cxnLst/>
              <a:rect l="l" t="t" r="r" b="b"/>
              <a:pathLst>
                <a:path w="18765" h="9408" extrusionOk="0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4936984" y="4595377"/>
              <a:ext cx="104996" cy="89868"/>
            </a:xfrm>
            <a:custGeom>
              <a:avLst/>
              <a:gdLst/>
              <a:ahLst/>
              <a:cxnLst/>
              <a:rect l="l" t="t" r="r" b="b"/>
              <a:pathLst>
                <a:path w="3276" h="2804" extrusionOk="0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29781" y="4588967"/>
              <a:ext cx="104996" cy="89964"/>
            </a:xfrm>
            <a:custGeom>
              <a:avLst/>
              <a:gdLst/>
              <a:ahLst/>
              <a:cxnLst/>
              <a:rect l="l" t="t" r="r" b="b"/>
              <a:pathLst>
                <a:path w="3276" h="2807" extrusionOk="0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5006052" y="4548808"/>
              <a:ext cx="583214" cy="4840"/>
            </a:xfrm>
            <a:custGeom>
              <a:avLst/>
              <a:gdLst/>
              <a:ahLst/>
              <a:cxnLst/>
              <a:rect l="l" t="t" r="r" b="b"/>
              <a:pathLst>
                <a:path w="18197" h="151" extrusionOk="0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4541776" y="2672184"/>
              <a:ext cx="83042" cy="176403"/>
            </a:xfrm>
            <a:custGeom>
              <a:avLst/>
              <a:gdLst/>
              <a:ahLst/>
              <a:cxnLst/>
              <a:rect l="l" t="t" r="r" b="b"/>
              <a:pathLst>
                <a:path w="2591" h="5504" extrusionOk="0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4591037" y="2844998"/>
              <a:ext cx="103938" cy="66023"/>
            </a:xfrm>
            <a:custGeom>
              <a:avLst/>
              <a:gdLst/>
              <a:ahLst/>
              <a:cxnLst/>
              <a:rect l="l" t="t" r="r" b="b"/>
              <a:pathLst>
                <a:path w="3243" h="2060" extrusionOk="0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4551936" y="2875990"/>
              <a:ext cx="97496" cy="100060"/>
            </a:xfrm>
            <a:custGeom>
              <a:avLst/>
              <a:gdLst/>
              <a:ahLst/>
              <a:cxnLst/>
              <a:rect l="l" t="t" r="r" b="b"/>
              <a:pathLst>
                <a:path w="3042" h="3122" extrusionOk="0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4549275" y="2720035"/>
              <a:ext cx="31633" cy="275277"/>
            </a:xfrm>
            <a:custGeom>
              <a:avLst/>
              <a:gdLst/>
              <a:ahLst/>
              <a:cxnLst/>
              <a:rect l="l" t="t" r="r" b="b"/>
              <a:pathLst>
                <a:path w="987" h="8589" extrusionOk="0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444312" y="2818589"/>
              <a:ext cx="106598" cy="96951"/>
            </a:xfrm>
            <a:custGeom>
              <a:avLst/>
              <a:gdLst/>
              <a:ahLst/>
              <a:cxnLst/>
              <a:rect l="l" t="t" r="r" b="b"/>
              <a:pathLst>
                <a:path w="3326" h="3025" extrusionOk="0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487163" y="2851248"/>
              <a:ext cx="70157" cy="117303"/>
            </a:xfrm>
            <a:custGeom>
              <a:avLst/>
              <a:gdLst/>
              <a:ahLst/>
              <a:cxnLst/>
              <a:rect l="l" t="t" r="r" b="b"/>
              <a:pathLst>
                <a:path w="2189" h="36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4426652" y="2977621"/>
              <a:ext cx="241529" cy="241529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4426652" y="3034926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4426652" y="3010825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426652" y="3059541"/>
              <a:ext cx="241529" cy="46633"/>
            </a:xfrm>
            <a:custGeom>
              <a:avLst/>
              <a:gdLst/>
              <a:ahLst/>
              <a:cxnLst/>
              <a:rect l="l" t="t" r="r" b="b"/>
              <a:pathLst>
                <a:path w="7536" h="1455" extrusionOk="0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7679310" y="3501895"/>
              <a:ext cx="352935" cy="864805"/>
            </a:xfrm>
            <a:custGeom>
              <a:avLst/>
              <a:gdLst/>
              <a:ahLst/>
              <a:cxnLst/>
              <a:rect l="l" t="t" r="r" b="b"/>
              <a:pathLst>
                <a:path w="11012" h="26983" extrusionOk="0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647741" y="4095204"/>
              <a:ext cx="259733" cy="445046"/>
            </a:xfrm>
            <a:custGeom>
              <a:avLst/>
              <a:gdLst/>
              <a:ahLst/>
              <a:cxnLst/>
              <a:rect l="l" t="t" r="r" b="b"/>
              <a:pathLst>
                <a:path w="8104" h="1388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7852829" y="3735892"/>
              <a:ext cx="56793" cy="797404"/>
            </a:xfrm>
            <a:custGeom>
              <a:avLst/>
              <a:gdLst/>
              <a:ahLst/>
              <a:cxnLst/>
              <a:rect l="l" t="t" r="r" b="b"/>
              <a:pathLst>
                <a:path w="1772" h="24880" extrusionOk="0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7775717" y="4419743"/>
              <a:ext cx="211017" cy="256560"/>
            </a:xfrm>
            <a:custGeom>
              <a:avLst/>
              <a:gdLst/>
              <a:ahLst/>
              <a:cxnLst/>
              <a:rect l="l" t="t" r="r" b="b"/>
              <a:pathLst>
                <a:path w="6584" h="8005" extrusionOk="0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6691305" y="2375177"/>
              <a:ext cx="517864" cy="314378"/>
            </a:xfrm>
            <a:custGeom>
              <a:avLst/>
              <a:gdLst/>
              <a:ahLst/>
              <a:cxnLst/>
              <a:rect l="l" t="t" r="r" b="b"/>
              <a:pathLst>
                <a:path w="16158" h="9809" extrusionOk="0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6680600" y="2313064"/>
              <a:ext cx="36986" cy="43941"/>
            </a:xfrm>
            <a:custGeom>
              <a:avLst/>
              <a:gdLst/>
              <a:ahLst/>
              <a:cxnLst/>
              <a:rect l="l" t="t" r="r" b="b"/>
              <a:pathLst>
                <a:path w="1154" h="1371" extrusionOk="0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7053855" y="2609719"/>
              <a:ext cx="124258" cy="553760"/>
            </a:xfrm>
            <a:custGeom>
              <a:avLst/>
              <a:gdLst/>
              <a:ahLst/>
              <a:cxnLst/>
              <a:rect l="l" t="t" r="r" b="b"/>
              <a:pathLst>
                <a:path w="3877" h="17278" extrusionOk="0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6937641" y="3161075"/>
              <a:ext cx="268323" cy="58075"/>
            </a:xfrm>
            <a:custGeom>
              <a:avLst/>
              <a:gdLst/>
              <a:ahLst/>
              <a:cxnLst/>
              <a:rect l="l" t="t" r="r" b="b"/>
              <a:pathLst>
                <a:path w="8372" h="1812" extrusionOk="0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6481922" y="2321109"/>
              <a:ext cx="288130" cy="271496"/>
            </a:xfrm>
            <a:custGeom>
              <a:avLst/>
              <a:gdLst/>
              <a:ahLst/>
              <a:cxnLst/>
              <a:rect l="l" t="t" r="r" b="b"/>
              <a:pathLst>
                <a:path w="8990" h="8471" extrusionOk="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3422;p59">
            <a:extLst>
              <a:ext uri="{FF2B5EF4-FFF2-40B4-BE49-F238E27FC236}">
                <a16:creationId xmlns:a16="http://schemas.microsoft.com/office/drawing/2014/main" id="{089764D2-30A2-4905-B18A-9279608754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1881" y="1971669"/>
            <a:ext cx="3006000" cy="11822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algn="l"/>
            <a:r>
              <a:rPr lang="en-US" b="1" dirty="0">
                <a:solidFill>
                  <a:schemeClr val="bg2"/>
                </a:solidFill>
              </a:rPr>
              <a:t>Nitish Deshpande 	001087471</a:t>
            </a:r>
          </a:p>
          <a:p>
            <a:pPr algn="l"/>
            <a:r>
              <a:rPr lang="en-US" b="1" dirty="0">
                <a:solidFill>
                  <a:schemeClr val="bg2"/>
                </a:solidFill>
              </a:rPr>
              <a:t>Shivam Mundra 	001050977</a:t>
            </a:r>
          </a:p>
          <a:p>
            <a:pPr algn="l"/>
            <a:r>
              <a:rPr lang="en-US" b="1" dirty="0">
                <a:solidFill>
                  <a:schemeClr val="bg2"/>
                </a:solidFill>
              </a:rPr>
              <a:t>Gaurav Manicketh 	001470349</a:t>
            </a:r>
          </a:p>
          <a:p>
            <a:pPr algn="l"/>
            <a:r>
              <a:rPr lang="en-US" b="1" dirty="0">
                <a:solidFill>
                  <a:schemeClr val="bg2"/>
                </a:solidFill>
              </a:rPr>
              <a:t>Pragya Singh 	001050167</a:t>
            </a:r>
            <a:endParaRPr lang="en-US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417E0E29-E472-DF4C-AFDF-045CF14C7E14}"/>
              </a:ext>
            </a:extLst>
          </p:cNvPr>
          <p:cNvSpPr/>
          <p:nvPr/>
        </p:nvSpPr>
        <p:spPr>
          <a:xfrm>
            <a:off x="-2034060" y="0"/>
            <a:ext cx="4104167" cy="514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Associative</a:t>
            </a:r>
          </a:p>
          <a:p>
            <a:pPr algn="r"/>
            <a:r>
              <a:rPr lang="en-US" dirty="0"/>
              <a:t>       		Entity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A2797A-F47A-4445-BA9D-70040D32258B}"/>
              </a:ext>
            </a:extLst>
          </p:cNvPr>
          <p:cNvSpPr/>
          <p:nvPr/>
        </p:nvSpPr>
        <p:spPr>
          <a:xfrm>
            <a:off x="4660004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INVENTORY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Warehouse_ID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Product_ID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Inventory_Quantity</a:t>
            </a:r>
            <a:r>
              <a:rPr lang="en-US" sz="800" dirty="0"/>
              <a:t> INT NULL,</a:t>
            </a:r>
          </a:p>
          <a:p>
            <a:r>
              <a:rPr lang="en-US" sz="800" dirty="0"/>
              <a:t>CONSTRAINT PK_INVENTORY PRIMARY KEY (</a:t>
            </a:r>
            <a:r>
              <a:rPr lang="en-US" sz="800" dirty="0" err="1"/>
              <a:t>Warehouse_ID,Product_ID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FK_INVENTORY_1 FOREIGN KEY (</a:t>
            </a:r>
            <a:r>
              <a:rPr lang="en-US" sz="800" dirty="0" err="1"/>
              <a:t>Warehouse_ID</a:t>
            </a:r>
            <a:r>
              <a:rPr lang="en-US" sz="800" dirty="0"/>
              <a:t>) REFERENCES WAREHOUSE(</a:t>
            </a:r>
            <a:r>
              <a:rPr lang="en-US" sz="800" dirty="0" err="1"/>
              <a:t>Warehouse_ID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FK_INVENTORY_2 FOREIGN KEY (</a:t>
            </a:r>
            <a:r>
              <a:rPr lang="en-US" sz="800" dirty="0" err="1"/>
              <a:t>Product_ID</a:t>
            </a:r>
            <a:r>
              <a:rPr lang="en-US" sz="800" dirty="0"/>
              <a:t>) REFERENCES PRODUCT(</a:t>
            </a:r>
            <a:r>
              <a:rPr lang="en-US" sz="800" dirty="0" err="1"/>
              <a:t>Product_ID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br>
              <a:rPr lang="en-US" sz="800" dirty="0"/>
            </a:br>
            <a:endParaRPr lang="en-US" sz="800" dirty="0"/>
          </a:p>
          <a:p>
            <a:endParaRPr lang="en-US" sz="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A18A2D-FF12-6144-8C13-20F13E34F650}"/>
              </a:ext>
            </a:extLst>
          </p:cNvPr>
          <p:cNvSpPr/>
          <p:nvPr/>
        </p:nvSpPr>
        <p:spPr>
          <a:xfrm>
            <a:off x="2070107" y="1239555"/>
            <a:ext cx="1895990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Payroll_mapping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AE219C-336C-F34B-8770-9928CC9E18D5}"/>
              </a:ext>
            </a:extLst>
          </p:cNvPr>
          <p:cNvSpPr/>
          <p:nvPr/>
        </p:nvSpPr>
        <p:spPr>
          <a:xfrm>
            <a:off x="2206110" y="1695257"/>
            <a:ext cx="1895990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Job_Mapping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F4C974-FD0B-0A44-A033-E04C29AAC805}"/>
              </a:ext>
            </a:extLst>
          </p:cNvPr>
          <p:cNvSpPr/>
          <p:nvPr/>
        </p:nvSpPr>
        <p:spPr>
          <a:xfrm>
            <a:off x="2307710" y="2162040"/>
            <a:ext cx="1895990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Department_Mapping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60DCA9-90F8-084F-A2A9-C0241DEA09E7}"/>
              </a:ext>
            </a:extLst>
          </p:cNvPr>
          <p:cNvSpPr/>
          <p:nvPr/>
        </p:nvSpPr>
        <p:spPr>
          <a:xfrm>
            <a:off x="2308484" y="2649577"/>
            <a:ext cx="1895990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Order_Product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FB030D-56A8-B74A-B0AC-015BC05286EB}"/>
              </a:ext>
            </a:extLst>
          </p:cNvPr>
          <p:cNvSpPr/>
          <p:nvPr/>
        </p:nvSpPr>
        <p:spPr>
          <a:xfrm>
            <a:off x="2206110" y="3148196"/>
            <a:ext cx="1895990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Supplier_Product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D60274-B190-F949-934B-54F7F0554C48}"/>
              </a:ext>
            </a:extLst>
          </p:cNvPr>
          <p:cNvSpPr/>
          <p:nvPr/>
        </p:nvSpPr>
        <p:spPr>
          <a:xfrm>
            <a:off x="2070107" y="3635733"/>
            <a:ext cx="1895990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Inventory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CC8C5-0DCE-6E49-B488-93D1CE353A85}"/>
              </a:ext>
            </a:extLst>
          </p:cNvPr>
          <p:cNvSpPr/>
          <p:nvPr/>
        </p:nvSpPr>
        <p:spPr>
          <a:xfrm>
            <a:off x="4660004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SUPPLIER_PRODUCT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Supplier_ID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Product_ID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Supplier_Cost</a:t>
            </a:r>
            <a:r>
              <a:rPr lang="en-US" sz="800" dirty="0"/>
              <a:t> Money NOT NULL,</a:t>
            </a:r>
          </a:p>
          <a:p>
            <a:r>
              <a:rPr lang="en-US" sz="800" dirty="0"/>
              <a:t>CONSTRAINT PK_SUPPLIER_PRODUCT PRIMARY KEY (</a:t>
            </a:r>
            <a:r>
              <a:rPr lang="en-US" sz="800" dirty="0" err="1"/>
              <a:t>Supplier_ID,Product_ID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FK_SUPPLIER_PRODUCT_1 FOREIGN KEY (</a:t>
            </a:r>
            <a:r>
              <a:rPr lang="en-US" sz="800" dirty="0" err="1"/>
              <a:t>Supplier_ID</a:t>
            </a:r>
            <a:r>
              <a:rPr lang="en-US" sz="800" dirty="0"/>
              <a:t>) REFERENCES SUPPLIER(</a:t>
            </a:r>
            <a:r>
              <a:rPr lang="en-US" sz="800" dirty="0" err="1"/>
              <a:t>Supplier_ID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FK_SUPPLIER_PRODUCT_2 FOREIGN KEY (</a:t>
            </a:r>
            <a:r>
              <a:rPr lang="en-US" sz="800" dirty="0" err="1"/>
              <a:t>Product_ID</a:t>
            </a:r>
            <a:r>
              <a:rPr lang="en-US" sz="800" dirty="0"/>
              <a:t>) REFERENCES PRODUCT(</a:t>
            </a:r>
            <a:r>
              <a:rPr lang="en-US" sz="800" dirty="0" err="1"/>
              <a:t>Product_ID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br>
              <a:rPr lang="en-US" sz="800" dirty="0"/>
            </a:br>
            <a:endParaRPr lang="en-US" sz="800" dirty="0"/>
          </a:p>
          <a:p>
            <a:endParaRPr lang="en-US" sz="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083E36-288B-5544-B3D2-C202B8B7440D}"/>
              </a:ext>
            </a:extLst>
          </p:cNvPr>
          <p:cNvSpPr/>
          <p:nvPr/>
        </p:nvSpPr>
        <p:spPr>
          <a:xfrm>
            <a:off x="4660004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ORDER_PRODUCT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Order_ID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Product_ID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Order_Quantity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Order_Date</a:t>
            </a:r>
            <a:r>
              <a:rPr lang="en-US" sz="800" dirty="0"/>
              <a:t> DATE NOT NULL</a:t>
            </a:r>
          </a:p>
          <a:p>
            <a:r>
              <a:rPr lang="en-US" sz="800" dirty="0"/>
              <a:t>CONSTRAINT PK_ORDER_PRODUCT PRIMARY KEY (</a:t>
            </a:r>
            <a:r>
              <a:rPr lang="en-US" sz="800" dirty="0" err="1"/>
              <a:t>Order_ID,Product_ID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FK_ORDER_PRODUCT_1 FOREIGN KEY (</a:t>
            </a:r>
            <a:r>
              <a:rPr lang="en-US" sz="800" dirty="0" err="1"/>
              <a:t>Order_ID</a:t>
            </a:r>
            <a:r>
              <a:rPr lang="en-US" sz="800" dirty="0"/>
              <a:t>) REFERENCES [ORDER](</a:t>
            </a:r>
            <a:r>
              <a:rPr lang="en-US" sz="800" dirty="0" err="1"/>
              <a:t>Order_ID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FK_ORDER_PRODUCT_2 FOREIGN KEY (</a:t>
            </a:r>
            <a:r>
              <a:rPr lang="en-US" sz="800" dirty="0" err="1"/>
              <a:t>Product_ID</a:t>
            </a:r>
            <a:r>
              <a:rPr lang="en-US" sz="800" dirty="0"/>
              <a:t>) REFERENCES PRODUCT(</a:t>
            </a:r>
            <a:r>
              <a:rPr lang="en-US" sz="800" dirty="0" err="1"/>
              <a:t>Product_ID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br>
              <a:rPr lang="en-US" sz="800" dirty="0"/>
            </a:br>
            <a:endParaRPr lang="en-US" sz="800" dirty="0"/>
          </a:p>
          <a:p>
            <a:endParaRPr lang="en-US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F9D842-6CD8-F648-AADA-D6C406B18E37}"/>
              </a:ext>
            </a:extLst>
          </p:cNvPr>
          <p:cNvSpPr/>
          <p:nvPr/>
        </p:nvSpPr>
        <p:spPr>
          <a:xfrm>
            <a:off x="4660004" y="351992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DEPARTMENT_MAPPING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Department_ID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Employee_ID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Department_Start_Date</a:t>
            </a:r>
            <a:r>
              <a:rPr lang="en-US" sz="800" dirty="0"/>
              <a:t> DATE NOT NULL,</a:t>
            </a:r>
          </a:p>
          <a:p>
            <a:r>
              <a:rPr lang="en-US" sz="800" dirty="0" err="1"/>
              <a:t>Department_End_Date</a:t>
            </a:r>
            <a:r>
              <a:rPr lang="en-US" sz="800" dirty="0"/>
              <a:t> DATE NULL</a:t>
            </a:r>
          </a:p>
          <a:p>
            <a:r>
              <a:rPr lang="en-US" sz="800" dirty="0"/>
              <a:t>CONSTRAINT PK_DEPARTMENT_MAPPING PRIMARY KEY (</a:t>
            </a:r>
            <a:r>
              <a:rPr lang="en-US" sz="800" dirty="0" err="1"/>
              <a:t>Department_ID,Employee_ID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FK_DEPARTMENT_MAPPING_1 FOREIGN KEY (</a:t>
            </a:r>
            <a:r>
              <a:rPr lang="en-US" sz="800" dirty="0" err="1"/>
              <a:t>Department_ID</a:t>
            </a:r>
            <a:r>
              <a:rPr lang="en-US" sz="800" dirty="0"/>
              <a:t>) REFERENCES DEPARTMENT(</a:t>
            </a:r>
            <a:r>
              <a:rPr lang="en-US" sz="800" dirty="0" err="1"/>
              <a:t>Department_ID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FK_DEPARTMENT_MAPPING_2 FOREIGN KEY (</a:t>
            </a:r>
            <a:r>
              <a:rPr lang="en-US" sz="800" dirty="0" err="1"/>
              <a:t>Employee_ID</a:t>
            </a:r>
            <a:r>
              <a:rPr lang="en-US" sz="800" dirty="0"/>
              <a:t>) REFERENCES EMPLOYEE(</a:t>
            </a:r>
            <a:r>
              <a:rPr lang="en-US" sz="800" dirty="0" err="1"/>
              <a:t>Employee_ID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br>
              <a:rPr lang="en-US" sz="800" dirty="0"/>
            </a:br>
            <a:endParaRPr lang="en-US" sz="800" dirty="0"/>
          </a:p>
          <a:p>
            <a:endParaRPr lang="en-US" sz="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848470-D40B-594E-9E9B-2EDC66E7930E}"/>
              </a:ext>
            </a:extLst>
          </p:cNvPr>
          <p:cNvSpPr/>
          <p:nvPr/>
        </p:nvSpPr>
        <p:spPr>
          <a:xfrm>
            <a:off x="4660004" y="351992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JOB_MAPPING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Job_ID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Employee_ID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Job_Is_Active</a:t>
            </a:r>
            <a:r>
              <a:rPr lang="en-US" sz="800" dirty="0"/>
              <a:t> BIT NOT NULL,</a:t>
            </a:r>
          </a:p>
          <a:p>
            <a:r>
              <a:rPr lang="en-US" sz="800" dirty="0" err="1"/>
              <a:t>Job_Start_Date</a:t>
            </a:r>
            <a:r>
              <a:rPr lang="en-US" sz="800" dirty="0"/>
              <a:t> DATE NOT NULL,</a:t>
            </a:r>
          </a:p>
          <a:p>
            <a:r>
              <a:rPr lang="en-US" sz="800" dirty="0" err="1"/>
              <a:t>Job_End_Date</a:t>
            </a:r>
            <a:r>
              <a:rPr lang="en-US" sz="800" dirty="0"/>
              <a:t> DATE NULL,</a:t>
            </a:r>
          </a:p>
          <a:p>
            <a:r>
              <a:rPr lang="en-US" sz="800" dirty="0"/>
              <a:t>CONSTRAINT PK_JOB_MAPPING PRIMARY KEY (</a:t>
            </a:r>
            <a:r>
              <a:rPr lang="en-US" sz="800" dirty="0" err="1"/>
              <a:t>Job_ID,Employee_ID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FK_JOB_MAPPING_1 FOREIGN KEY (</a:t>
            </a:r>
            <a:r>
              <a:rPr lang="en-US" sz="800" dirty="0" err="1"/>
              <a:t>Job_ID</a:t>
            </a:r>
            <a:r>
              <a:rPr lang="en-US" sz="800" dirty="0"/>
              <a:t>) REFERENCES JOB(</a:t>
            </a:r>
            <a:r>
              <a:rPr lang="en-US" sz="800" dirty="0" err="1"/>
              <a:t>Job_ID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FK_JOB_MAPPING_2 FOREIGN KEY (</a:t>
            </a:r>
            <a:r>
              <a:rPr lang="en-US" sz="800" dirty="0" err="1"/>
              <a:t>Employee_ID</a:t>
            </a:r>
            <a:r>
              <a:rPr lang="en-US" sz="800" dirty="0"/>
              <a:t>) REFERENCES EMPLOYEE(</a:t>
            </a:r>
            <a:r>
              <a:rPr lang="en-US" sz="800" dirty="0" err="1"/>
              <a:t>Employee_ID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br>
              <a:rPr lang="en-US" sz="800" dirty="0"/>
            </a:br>
            <a:endParaRPr lang="en-US" sz="800" dirty="0"/>
          </a:p>
          <a:p>
            <a:endParaRPr lang="en-US" sz="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A9FDCC-C892-074E-B88E-93F600BF1C3C}"/>
              </a:ext>
            </a:extLst>
          </p:cNvPr>
          <p:cNvSpPr/>
          <p:nvPr/>
        </p:nvSpPr>
        <p:spPr>
          <a:xfrm>
            <a:off x="4660004" y="351992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PAYROLL_MAPPING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Payroll_ID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Employee_ID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Payroll_Rate</a:t>
            </a:r>
            <a:r>
              <a:rPr lang="en-US" sz="800" dirty="0"/>
              <a:t> FLOAT NOT NULL,</a:t>
            </a:r>
          </a:p>
          <a:p>
            <a:r>
              <a:rPr lang="en-US" sz="800" dirty="0" err="1"/>
              <a:t>Payroll_Start_Date</a:t>
            </a:r>
            <a:r>
              <a:rPr lang="en-US" sz="800" dirty="0"/>
              <a:t> DATE NOT NULL,</a:t>
            </a:r>
          </a:p>
          <a:p>
            <a:r>
              <a:rPr lang="en-US" sz="800" dirty="0" err="1"/>
              <a:t>Payroll_End_Date</a:t>
            </a:r>
            <a:r>
              <a:rPr lang="en-US" sz="800" dirty="0"/>
              <a:t> DATE NULL,</a:t>
            </a:r>
          </a:p>
          <a:p>
            <a:r>
              <a:rPr lang="en-US" sz="800" dirty="0"/>
              <a:t>CONSTRAINT PK_PAYROLL_MAPPING PRIMARY KEY (</a:t>
            </a:r>
            <a:r>
              <a:rPr lang="en-US" sz="800" dirty="0" err="1"/>
              <a:t>Payroll_ID,Employee_ID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FK_PAYROLL_MAPPING_1 FOREIGN KEY (</a:t>
            </a:r>
            <a:r>
              <a:rPr lang="en-US" sz="800" dirty="0" err="1"/>
              <a:t>Payroll_ID</a:t>
            </a:r>
            <a:r>
              <a:rPr lang="en-US" sz="800" dirty="0"/>
              <a:t>) REFERENCES PAYROLL(</a:t>
            </a:r>
            <a:r>
              <a:rPr lang="en-US" sz="800" dirty="0" err="1"/>
              <a:t>Payroll_ID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FK_PAYROLL_MAPPING_2 FOREIGN KEY (</a:t>
            </a:r>
            <a:r>
              <a:rPr lang="en-US" sz="800" dirty="0" err="1"/>
              <a:t>Employee_ID</a:t>
            </a:r>
            <a:r>
              <a:rPr lang="en-US" sz="800" dirty="0"/>
              <a:t>) REFERENCES EMPLOYEE(</a:t>
            </a:r>
            <a:r>
              <a:rPr lang="en-US" sz="800" dirty="0" err="1"/>
              <a:t>Employee_ID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br>
              <a:rPr lang="en-US" sz="800" dirty="0"/>
            </a:b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988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9" grpId="0" animBg="1"/>
      <p:bldP spid="32" grpId="0" animBg="1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ln w="6350">
            <a:prstDash val="soli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SQL Routines</a:t>
            </a:r>
            <a:endParaRPr sz="2000" dirty="0"/>
          </a:p>
        </p:txBody>
      </p:sp>
      <p:cxnSp>
        <p:nvCxnSpPr>
          <p:cNvPr id="1256" name="Straight Connector 1255">
            <a:extLst>
              <a:ext uri="{FF2B5EF4-FFF2-40B4-BE49-F238E27FC236}">
                <a16:creationId xmlns:a16="http://schemas.microsoft.com/office/drawing/2014/main" id="{DE482882-5296-42EE-BCFD-BD7D79057384}"/>
              </a:ext>
            </a:extLst>
          </p:cNvPr>
          <p:cNvCxnSpPr/>
          <p:nvPr/>
        </p:nvCxnSpPr>
        <p:spPr>
          <a:xfrm>
            <a:off x="1877291" y="962892"/>
            <a:ext cx="565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BC3F6D-4FC3-8042-A9C1-065588A8FE7D}"/>
              </a:ext>
            </a:extLst>
          </p:cNvPr>
          <p:cNvCxnSpPr>
            <a:cxnSpLocks/>
          </p:cNvCxnSpPr>
          <p:nvPr/>
        </p:nvCxnSpPr>
        <p:spPr>
          <a:xfrm>
            <a:off x="3440204" y="2539047"/>
            <a:ext cx="750643" cy="7696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9826B3-59EE-F247-84D9-AF3DB60F2CBD}"/>
              </a:ext>
            </a:extLst>
          </p:cNvPr>
          <p:cNvCxnSpPr>
            <a:cxnSpLocks/>
          </p:cNvCxnSpPr>
          <p:nvPr/>
        </p:nvCxnSpPr>
        <p:spPr>
          <a:xfrm flipV="1">
            <a:off x="4984911" y="2526853"/>
            <a:ext cx="778928" cy="7818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1D56C4E-EE93-DD49-8E29-DCCAAC40D2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8101552"/>
                  </p:ext>
                </p:extLst>
              </p:nvPr>
            </p:nvGraphicFramePr>
            <p:xfrm>
              <a:off x="2202970" y="1646638"/>
              <a:ext cx="1303135" cy="1273686"/>
            </p:xfrm>
            <a:graphic>
              <a:graphicData uri="http://schemas.microsoft.com/office/powerpoint/2016/slidezoom">
                <pslz:sldZm>
                  <pslz:sldZmObj sldId="308" cId="1186338150">
                    <pslz:zmPr id="{3B515BED-85AA-5C4A-AB28-23F3B74636F4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135" cy="12736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1D56C4E-EE93-DD49-8E29-DCCAAC40D2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2970" y="1646638"/>
                <a:ext cx="1303135" cy="12736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805424B-53CE-554E-89B9-0A3D6596E4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5981236"/>
                  </p:ext>
                </p:extLst>
              </p:nvPr>
            </p:nvGraphicFramePr>
            <p:xfrm>
              <a:off x="5669653" y="1640544"/>
              <a:ext cx="1303135" cy="1285875"/>
            </p:xfrm>
            <a:graphic>
              <a:graphicData uri="http://schemas.microsoft.com/office/powerpoint/2016/slidezoom">
                <pslz:sldZm>
                  <pslz:sldZmObj sldId="310" cId="3746701722">
                    <pslz:zmPr id="{B252D7E8-F78B-0C43-A7DD-E67050C13BA3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135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805424B-53CE-554E-89B9-0A3D6596E4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9653" y="1640544"/>
                <a:ext cx="1303135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E3F2E928-F48B-FD46-8F2F-7FA8912907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6847940"/>
                  </p:ext>
                </p:extLst>
              </p:nvPr>
            </p:nvGraphicFramePr>
            <p:xfrm>
              <a:off x="3920432" y="3072866"/>
              <a:ext cx="1303135" cy="1285875"/>
            </p:xfrm>
            <a:graphic>
              <a:graphicData uri="http://schemas.microsoft.com/office/powerpoint/2016/slidezoom">
                <pslz:sldZm>
                  <pslz:sldZmObj sldId="309" cId="805853317">
                    <pslz:zmPr id="{1B3FE1E1-5B60-C648-9B5F-3CB4ADE1F356}" returnToParent="0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135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3F2E928-F48B-FD46-8F2F-7FA8912907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0432" y="3072866"/>
                <a:ext cx="1303135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22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EA32DA-120F-004C-8D85-37760C04D1E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275347" y="541128"/>
            <a:ext cx="1476997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074B6-A4DE-8D47-B3B8-EEFD7D51D176}"/>
              </a:ext>
            </a:extLst>
          </p:cNvPr>
          <p:cNvSpPr/>
          <p:nvPr/>
        </p:nvSpPr>
        <p:spPr>
          <a:xfrm>
            <a:off x="2752344" y="337514"/>
            <a:ext cx="1362456" cy="407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Order Amount Calculation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7C986D-B19E-A749-A4C1-C0C32CD6C8AC}"/>
              </a:ext>
            </a:extLst>
          </p:cNvPr>
          <p:cNvSpPr/>
          <p:nvPr/>
        </p:nvSpPr>
        <p:spPr>
          <a:xfrm>
            <a:off x="4684067" y="32854"/>
            <a:ext cx="4014216" cy="1987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PROCEDURE </a:t>
            </a:r>
            <a:r>
              <a:rPr lang="en-US" sz="800" dirty="0" err="1"/>
              <a:t>OrderAmountCalculation</a:t>
            </a:r>
            <a:endParaRPr lang="en-US" sz="800" dirty="0"/>
          </a:p>
          <a:p>
            <a:r>
              <a:rPr lang="en-US" sz="800" dirty="0"/>
              <a:t>AS</a:t>
            </a:r>
          </a:p>
          <a:p>
            <a:r>
              <a:rPr lang="en-US" sz="800" dirty="0"/>
              <a:t>BEGIN</a:t>
            </a:r>
          </a:p>
          <a:p>
            <a:r>
              <a:rPr lang="en-US" sz="800" dirty="0"/>
              <a:t>UPDATE [ORDER] SET </a:t>
            </a:r>
            <a:r>
              <a:rPr lang="en-US" sz="800" dirty="0" err="1"/>
              <a:t>Order_Amount</a:t>
            </a:r>
            <a:r>
              <a:rPr lang="en-US" sz="800" dirty="0"/>
              <a:t> = </a:t>
            </a:r>
            <a:r>
              <a:rPr lang="en-US" sz="800" dirty="0" err="1"/>
              <a:t>Query.Amount</a:t>
            </a:r>
            <a:endParaRPr lang="en-US" sz="800" dirty="0"/>
          </a:p>
          <a:p>
            <a:r>
              <a:rPr lang="en-US" sz="800" dirty="0"/>
              <a:t>FROM (</a:t>
            </a:r>
          </a:p>
          <a:p>
            <a:r>
              <a:rPr lang="en-US" sz="800" dirty="0"/>
              <a:t>SELECT </a:t>
            </a:r>
            <a:r>
              <a:rPr lang="en-US" sz="800" dirty="0" err="1"/>
              <a:t>O.Order_ID</a:t>
            </a:r>
            <a:r>
              <a:rPr lang="en-US" sz="800" dirty="0"/>
              <a:t> OID, SUM(</a:t>
            </a:r>
            <a:r>
              <a:rPr lang="en-US" sz="800" dirty="0" err="1"/>
              <a:t>O_P.Order_Quantity</a:t>
            </a:r>
            <a:r>
              <a:rPr lang="en-US" sz="800" dirty="0"/>
              <a:t>*</a:t>
            </a:r>
            <a:r>
              <a:rPr lang="en-US" sz="800" dirty="0" err="1"/>
              <a:t>P.Product_Price</a:t>
            </a:r>
            <a:r>
              <a:rPr lang="en-US" sz="800" dirty="0"/>
              <a:t>) Amount</a:t>
            </a:r>
          </a:p>
          <a:p>
            <a:r>
              <a:rPr lang="en-US" sz="800" dirty="0"/>
              <a:t>FROM PRODUCT P,</a:t>
            </a:r>
          </a:p>
          <a:p>
            <a:r>
              <a:rPr lang="en-US" sz="800" dirty="0"/>
              <a:t>ORDER_PRODUCT O_P,</a:t>
            </a:r>
          </a:p>
          <a:p>
            <a:r>
              <a:rPr lang="en-US" sz="800" dirty="0"/>
              <a:t>[ORDER] O</a:t>
            </a:r>
          </a:p>
          <a:p>
            <a:r>
              <a:rPr lang="en-US" sz="800" dirty="0"/>
              <a:t>WHERE </a:t>
            </a:r>
            <a:r>
              <a:rPr lang="en-US" sz="800" dirty="0" err="1"/>
              <a:t>P.Product_ID</a:t>
            </a:r>
            <a:r>
              <a:rPr lang="en-US" sz="800" dirty="0"/>
              <a:t> = </a:t>
            </a:r>
            <a:r>
              <a:rPr lang="en-US" sz="800" dirty="0" err="1"/>
              <a:t>O_P.Product_ID</a:t>
            </a:r>
            <a:endParaRPr lang="en-US" sz="800" dirty="0"/>
          </a:p>
          <a:p>
            <a:r>
              <a:rPr lang="en-US" sz="800" dirty="0"/>
              <a:t>AND </a:t>
            </a:r>
            <a:r>
              <a:rPr lang="en-US" sz="800" dirty="0" err="1"/>
              <a:t>O.Order_ID</a:t>
            </a:r>
            <a:r>
              <a:rPr lang="en-US" sz="800" dirty="0"/>
              <a:t> = </a:t>
            </a:r>
            <a:r>
              <a:rPr lang="en-US" sz="800" dirty="0" err="1"/>
              <a:t>O_P.Order_ID</a:t>
            </a:r>
            <a:endParaRPr lang="en-US" sz="800" dirty="0"/>
          </a:p>
          <a:p>
            <a:r>
              <a:rPr lang="en-US" sz="800" dirty="0"/>
              <a:t>GROUP BY </a:t>
            </a:r>
            <a:r>
              <a:rPr lang="en-US" sz="800" dirty="0" err="1"/>
              <a:t>O.Order_ID</a:t>
            </a:r>
            <a:endParaRPr lang="en-US" sz="800" dirty="0"/>
          </a:p>
          <a:p>
            <a:r>
              <a:rPr lang="en-US" sz="800" dirty="0"/>
              <a:t>) AS Query</a:t>
            </a:r>
          </a:p>
          <a:p>
            <a:r>
              <a:rPr lang="en-US" sz="800" dirty="0"/>
              <a:t>WHERE </a:t>
            </a:r>
            <a:r>
              <a:rPr lang="en-US" sz="800" dirty="0" err="1"/>
              <a:t>Order_ID</a:t>
            </a:r>
            <a:r>
              <a:rPr lang="en-US" sz="800" dirty="0"/>
              <a:t> = </a:t>
            </a:r>
            <a:r>
              <a:rPr lang="en-US" sz="800" dirty="0" err="1"/>
              <a:t>Query.OID</a:t>
            </a:r>
            <a:endParaRPr lang="en-US" sz="800" dirty="0"/>
          </a:p>
          <a:p>
            <a:r>
              <a:rPr lang="en-US" sz="800" dirty="0"/>
              <a:t>END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31B935-9E21-2543-8EDE-5E7DD96E2413}"/>
              </a:ext>
            </a:extLst>
          </p:cNvPr>
          <p:cNvSpPr/>
          <p:nvPr/>
        </p:nvSpPr>
        <p:spPr>
          <a:xfrm>
            <a:off x="2752344" y="2164523"/>
            <a:ext cx="1362456" cy="407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Top Employee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4B0626-2BC6-FD4F-A46E-8D77072F5F9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070107" y="2368137"/>
            <a:ext cx="682237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45234-4596-7444-86A2-6A66A2A24C2A}"/>
              </a:ext>
            </a:extLst>
          </p:cNvPr>
          <p:cNvSpPr/>
          <p:nvPr/>
        </p:nvSpPr>
        <p:spPr>
          <a:xfrm>
            <a:off x="4684067" y="1173073"/>
            <a:ext cx="4014216" cy="2710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PROCEDURE </a:t>
            </a:r>
            <a:r>
              <a:rPr lang="en-US" sz="800" dirty="0" err="1"/>
              <a:t>Top_Employee</a:t>
            </a:r>
            <a:endParaRPr lang="en-US" sz="800" dirty="0"/>
          </a:p>
          <a:p>
            <a:r>
              <a:rPr lang="en-US" sz="800" dirty="0"/>
              <a:t>AS</a:t>
            </a:r>
          </a:p>
          <a:p>
            <a:r>
              <a:rPr lang="en-US" sz="800" dirty="0"/>
              <a:t>BEGIN</a:t>
            </a:r>
          </a:p>
          <a:p>
            <a:r>
              <a:rPr lang="en-US" sz="800" dirty="0"/>
              <a:t>SELECT Query.*</a:t>
            </a:r>
          </a:p>
          <a:p>
            <a:r>
              <a:rPr lang="en-US" sz="800" dirty="0"/>
              <a:t>FROM (</a:t>
            </a:r>
          </a:p>
          <a:p>
            <a:r>
              <a:rPr lang="en-US" sz="800" dirty="0"/>
              <a:t>SELECT </a:t>
            </a:r>
            <a:r>
              <a:rPr lang="en-US" sz="800" dirty="0" err="1"/>
              <a:t>Employee_ID</a:t>
            </a:r>
            <a:r>
              <a:rPr lang="en-US" sz="800" dirty="0"/>
              <a:t>,</a:t>
            </a:r>
          </a:p>
          <a:p>
            <a:r>
              <a:rPr lang="en-US" sz="800" dirty="0"/>
              <a:t>Count(*) AS </a:t>
            </a:r>
            <a:r>
              <a:rPr lang="en-US" sz="800" dirty="0" err="1"/>
              <a:t>Order_Count</a:t>
            </a:r>
            <a:endParaRPr lang="en-US" sz="800" dirty="0"/>
          </a:p>
          <a:p>
            <a:r>
              <a:rPr lang="en-US" sz="800" dirty="0"/>
              <a:t>FROM [ORDER]</a:t>
            </a:r>
          </a:p>
          <a:p>
            <a:r>
              <a:rPr lang="en-US" sz="800" dirty="0"/>
              <a:t>GROUP BY [ORDER].</a:t>
            </a:r>
            <a:r>
              <a:rPr lang="en-US" sz="800" dirty="0" err="1"/>
              <a:t>Employee_ID</a:t>
            </a:r>
            <a:endParaRPr lang="en-US" sz="800" dirty="0"/>
          </a:p>
          <a:p>
            <a:r>
              <a:rPr lang="en-US" sz="800" dirty="0"/>
              <a:t>) Query,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/>
              <a:t>SELECT MAX(</a:t>
            </a:r>
            <a:r>
              <a:rPr lang="en-US" sz="800" dirty="0" err="1"/>
              <a:t>SubQuery.order_count</a:t>
            </a:r>
            <a:r>
              <a:rPr lang="en-US" sz="800" dirty="0"/>
              <a:t>) AS </a:t>
            </a:r>
            <a:r>
              <a:rPr lang="en-US" sz="800" dirty="0" err="1"/>
              <a:t>Highest_Count</a:t>
            </a:r>
            <a:endParaRPr lang="en-US" sz="800" dirty="0"/>
          </a:p>
          <a:p>
            <a:r>
              <a:rPr lang="en-US" sz="800" dirty="0"/>
              <a:t>FROM (</a:t>
            </a:r>
          </a:p>
          <a:p>
            <a:r>
              <a:rPr lang="en-US" sz="800" dirty="0"/>
              <a:t>SELECT </a:t>
            </a:r>
            <a:r>
              <a:rPr lang="en-US" sz="800" dirty="0" err="1"/>
              <a:t>Employee_ID</a:t>
            </a:r>
            <a:r>
              <a:rPr lang="en-US" sz="800" dirty="0"/>
              <a:t>,</a:t>
            </a:r>
          </a:p>
          <a:p>
            <a:r>
              <a:rPr lang="en-US" sz="800" dirty="0"/>
              <a:t>Count(*) AS </a:t>
            </a:r>
            <a:r>
              <a:rPr lang="en-US" sz="800" dirty="0" err="1"/>
              <a:t>Order_Count</a:t>
            </a:r>
            <a:endParaRPr lang="en-US" sz="800" dirty="0"/>
          </a:p>
          <a:p>
            <a:r>
              <a:rPr lang="en-US" sz="800" dirty="0"/>
              <a:t>FROM [ORDER]</a:t>
            </a:r>
          </a:p>
          <a:p>
            <a:r>
              <a:rPr lang="en-US" sz="800" dirty="0"/>
              <a:t>GROUP BY [ORDER].</a:t>
            </a:r>
            <a:r>
              <a:rPr lang="en-US" sz="800" dirty="0" err="1"/>
              <a:t>Employee_ID</a:t>
            </a:r>
            <a:endParaRPr lang="en-US" sz="800" dirty="0"/>
          </a:p>
          <a:p>
            <a:r>
              <a:rPr lang="en-US" sz="800" dirty="0"/>
              <a:t>) </a:t>
            </a:r>
            <a:r>
              <a:rPr lang="en-US" sz="800" dirty="0" err="1"/>
              <a:t>SubQuery</a:t>
            </a:r>
            <a:endParaRPr lang="en-US" sz="800" dirty="0"/>
          </a:p>
          <a:p>
            <a:r>
              <a:rPr lang="en-US" sz="800" dirty="0"/>
              <a:t>) </a:t>
            </a:r>
            <a:r>
              <a:rPr lang="en-US" sz="800" dirty="0" err="1"/>
              <a:t>CompQuery</a:t>
            </a:r>
            <a:endParaRPr lang="en-US" sz="800" dirty="0"/>
          </a:p>
          <a:p>
            <a:r>
              <a:rPr lang="en-US" sz="800" dirty="0"/>
              <a:t>WHERE </a:t>
            </a:r>
            <a:r>
              <a:rPr lang="en-US" sz="800" dirty="0" err="1"/>
              <a:t>Query.Order_Count</a:t>
            </a:r>
            <a:r>
              <a:rPr lang="en-US" sz="800" dirty="0"/>
              <a:t> = </a:t>
            </a:r>
            <a:r>
              <a:rPr lang="en-US" sz="800" dirty="0" err="1"/>
              <a:t>CompQuery.Highest_Count</a:t>
            </a:r>
            <a:r>
              <a:rPr lang="en-US" sz="800" dirty="0"/>
              <a:t>;</a:t>
            </a:r>
          </a:p>
          <a:p>
            <a:r>
              <a:rPr lang="en-US" sz="800" dirty="0"/>
              <a:t>END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696987-7F89-EA4B-96C5-C8C269CC549A}"/>
              </a:ext>
            </a:extLst>
          </p:cNvPr>
          <p:cNvCxnSpPr>
            <a:cxnSpLocks/>
            <a:stCxn id="43" idx="5"/>
            <a:endCxn id="40" idx="1"/>
          </p:cNvCxnSpPr>
          <p:nvPr/>
        </p:nvCxnSpPr>
        <p:spPr>
          <a:xfrm>
            <a:off x="1469066" y="4390252"/>
            <a:ext cx="128327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917ECFB-DB2D-1044-AC84-CF82C6F7CBFD}"/>
              </a:ext>
            </a:extLst>
          </p:cNvPr>
          <p:cNvSpPr/>
          <p:nvPr/>
        </p:nvSpPr>
        <p:spPr>
          <a:xfrm>
            <a:off x="2752344" y="4186639"/>
            <a:ext cx="1362456" cy="407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Invoice Calculation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CC413D-91B8-C94E-9A35-3309971FFC35}"/>
              </a:ext>
            </a:extLst>
          </p:cNvPr>
          <p:cNvSpPr/>
          <p:nvPr/>
        </p:nvSpPr>
        <p:spPr>
          <a:xfrm>
            <a:off x="4698847" y="3446322"/>
            <a:ext cx="4014216" cy="1664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PROCEDURE </a:t>
            </a:r>
            <a:r>
              <a:rPr lang="en-US" sz="800" dirty="0" err="1"/>
              <a:t>InvoiceCalculation</a:t>
            </a:r>
            <a:endParaRPr lang="en-US" sz="800" dirty="0"/>
          </a:p>
          <a:p>
            <a:r>
              <a:rPr lang="en-US" sz="800" dirty="0"/>
              <a:t>AS</a:t>
            </a:r>
          </a:p>
          <a:p>
            <a:r>
              <a:rPr lang="en-US" sz="800" dirty="0"/>
              <a:t>BEGIN</a:t>
            </a:r>
          </a:p>
          <a:p>
            <a:r>
              <a:rPr lang="en-US" sz="800" dirty="0"/>
              <a:t>UPDATE INVOICE_HISTORY SET </a:t>
            </a:r>
            <a:r>
              <a:rPr lang="en-US" sz="800" dirty="0" err="1"/>
              <a:t>Invoice_Tax</a:t>
            </a:r>
            <a:r>
              <a:rPr lang="en-US" sz="800" dirty="0"/>
              <a:t> = </a:t>
            </a:r>
            <a:r>
              <a:rPr lang="en-US" sz="800" dirty="0" err="1"/>
              <a:t>Query.Tax</a:t>
            </a:r>
            <a:r>
              <a:rPr lang="en-US" sz="800" dirty="0"/>
              <a:t>,</a:t>
            </a:r>
          </a:p>
          <a:p>
            <a:r>
              <a:rPr lang="en-US" sz="800" dirty="0" err="1"/>
              <a:t>Invoice_Amount</a:t>
            </a:r>
            <a:r>
              <a:rPr lang="en-US" sz="800" dirty="0"/>
              <a:t> = (</a:t>
            </a:r>
            <a:r>
              <a:rPr lang="en-US" sz="800" dirty="0" err="1"/>
              <a:t>Query.Tax</a:t>
            </a:r>
            <a:r>
              <a:rPr lang="en-US" sz="800" dirty="0"/>
              <a:t> + Amount - ((</a:t>
            </a:r>
            <a:r>
              <a:rPr lang="en-US" sz="800" dirty="0" err="1"/>
              <a:t>Invoice_Discount</a:t>
            </a:r>
            <a:r>
              <a:rPr lang="en-US" sz="800" dirty="0"/>
              <a:t>*Amount)/100))</a:t>
            </a:r>
          </a:p>
          <a:p>
            <a:r>
              <a:rPr lang="en-US" sz="800" dirty="0"/>
              <a:t>FROM (</a:t>
            </a:r>
          </a:p>
          <a:p>
            <a:r>
              <a:rPr lang="en-US" sz="800" dirty="0"/>
              <a:t>SELECT </a:t>
            </a:r>
            <a:r>
              <a:rPr lang="en-US" sz="800" dirty="0" err="1"/>
              <a:t>Order_ID</a:t>
            </a:r>
            <a:r>
              <a:rPr lang="en-US" sz="800" dirty="0"/>
              <a:t> OID,</a:t>
            </a:r>
          </a:p>
          <a:p>
            <a:r>
              <a:rPr lang="en-US" sz="800" dirty="0" err="1"/>
              <a:t>Order_Amount</a:t>
            </a:r>
            <a:r>
              <a:rPr lang="en-US" sz="800" dirty="0"/>
              <a:t> Amount,</a:t>
            </a:r>
          </a:p>
          <a:p>
            <a:r>
              <a:rPr lang="en-US" sz="800" dirty="0" err="1"/>
              <a:t>Order_Amount</a:t>
            </a:r>
            <a:r>
              <a:rPr lang="en-US" sz="800" dirty="0"/>
              <a:t>*0.18 Tax</a:t>
            </a:r>
          </a:p>
          <a:p>
            <a:r>
              <a:rPr lang="en-US" sz="800" dirty="0"/>
              <a:t>FROM [ORDER] O</a:t>
            </a:r>
          </a:p>
          <a:p>
            <a:r>
              <a:rPr lang="en-US" sz="800" dirty="0"/>
              <a:t>) AS Query</a:t>
            </a:r>
          </a:p>
          <a:p>
            <a:r>
              <a:rPr lang="en-US" sz="800" dirty="0"/>
              <a:t>WHERE </a:t>
            </a:r>
            <a:r>
              <a:rPr lang="en-US" sz="800" dirty="0" err="1"/>
              <a:t>Order_ID</a:t>
            </a:r>
            <a:r>
              <a:rPr lang="en-US" sz="800" dirty="0"/>
              <a:t> = </a:t>
            </a:r>
            <a:r>
              <a:rPr lang="en-US" sz="800" dirty="0" err="1"/>
              <a:t>Query.OID</a:t>
            </a:r>
            <a:endParaRPr lang="en-US" sz="800" dirty="0"/>
          </a:p>
          <a:p>
            <a:r>
              <a:rPr lang="en-US" sz="800" dirty="0"/>
              <a:t>END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E0E29-E472-DF4C-AFDF-045CF14C7E14}"/>
              </a:ext>
            </a:extLst>
          </p:cNvPr>
          <p:cNvSpPr/>
          <p:nvPr/>
        </p:nvSpPr>
        <p:spPr>
          <a:xfrm>
            <a:off x="-2034060" y="0"/>
            <a:ext cx="4104167" cy="514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Procedure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67F54A4-D91F-0C4F-A544-134EA3D99332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1840832" y="1411276"/>
            <a:ext cx="911512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2026F19-2115-4C4D-8809-346ADE020762}"/>
              </a:ext>
            </a:extLst>
          </p:cNvPr>
          <p:cNvSpPr/>
          <p:nvPr/>
        </p:nvSpPr>
        <p:spPr>
          <a:xfrm>
            <a:off x="2752344" y="1207663"/>
            <a:ext cx="1362456" cy="407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Most/Least Product Sale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F3741E-00C8-E84E-81C8-7BAE3FF4E9C1}"/>
              </a:ext>
            </a:extLst>
          </p:cNvPr>
          <p:cNvSpPr/>
          <p:nvPr/>
        </p:nvSpPr>
        <p:spPr>
          <a:xfrm>
            <a:off x="4684067" y="646255"/>
            <a:ext cx="4014216" cy="1987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PROCEDURE MOST_LEAST_PRODUCT_SALE</a:t>
            </a:r>
          </a:p>
          <a:p>
            <a:r>
              <a:rPr lang="en-US" sz="800" dirty="0"/>
              <a:t>AS</a:t>
            </a:r>
          </a:p>
          <a:p>
            <a:r>
              <a:rPr lang="en-US" sz="800" dirty="0"/>
              <a:t>BEGIN</a:t>
            </a:r>
          </a:p>
          <a:p>
            <a:r>
              <a:rPr lang="en-US" sz="800" dirty="0"/>
              <a:t>SELECT TOP 5 PRODUCT_ID,</a:t>
            </a:r>
          </a:p>
          <a:p>
            <a:r>
              <a:rPr lang="en-US" sz="800" dirty="0"/>
              <a:t>SUM(ORDER_QUANTITY) AS MOST_PRODUCT_SALE</a:t>
            </a:r>
          </a:p>
          <a:p>
            <a:r>
              <a:rPr lang="en-US" sz="800" dirty="0"/>
              <a:t>FROM ORDER_PRODUCT</a:t>
            </a:r>
          </a:p>
          <a:p>
            <a:r>
              <a:rPr lang="en-US" sz="800" dirty="0"/>
              <a:t>GROUP BY </a:t>
            </a:r>
            <a:r>
              <a:rPr lang="en-US" sz="800" dirty="0" err="1"/>
              <a:t>Product_ID</a:t>
            </a:r>
            <a:endParaRPr lang="en-US" sz="800" dirty="0"/>
          </a:p>
          <a:p>
            <a:r>
              <a:rPr lang="en-US" sz="800" dirty="0"/>
              <a:t>ORDER BY MOST_PRODUCT_SALE DESC</a:t>
            </a:r>
          </a:p>
          <a:p>
            <a:br>
              <a:rPr lang="en-US" sz="800" dirty="0"/>
            </a:br>
            <a:r>
              <a:rPr lang="en-US" sz="800" dirty="0"/>
              <a:t>SELECT TOP 5 PRODUCT_ID,</a:t>
            </a:r>
          </a:p>
          <a:p>
            <a:r>
              <a:rPr lang="en-US" sz="800" dirty="0"/>
              <a:t>SUM(ORDER_QUANTITY) AS LEAST_PRODUCT_SALE</a:t>
            </a:r>
          </a:p>
          <a:p>
            <a:r>
              <a:rPr lang="en-US" sz="800" dirty="0"/>
              <a:t>FROM ORDER_PRODUCT</a:t>
            </a:r>
          </a:p>
          <a:p>
            <a:r>
              <a:rPr lang="en-US" sz="800" dirty="0"/>
              <a:t>GROUP BY </a:t>
            </a:r>
            <a:r>
              <a:rPr lang="en-US" sz="800" dirty="0" err="1"/>
              <a:t>Product_ID</a:t>
            </a:r>
            <a:endParaRPr lang="en-US" sz="800" dirty="0"/>
          </a:p>
          <a:p>
            <a:r>
              <a:rPr lang="en-US" sz="800" dirty="0"/>
              <a:t>ORDER BY LEAST_PRODUCT_SALE ASC</a:t>
            </a:r>
          </a:p>
          <a:p>
            <a:r>
              <a:rPr lang="en-US" sz="800" dirty="0"/>
              <a:t>END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B14328-97E8-7B45-873E-E2C7EDF92201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1949116" y="3456286"/>
            <a:ext cx="803228" cy="9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B549E8D-9BA8-3A45-A2E0-2F8CEAFC93E8}"/>
              </a:ext>
            </a:extLst>
          </p:cNvPr>
          <p:cNvSpPr/>
          <p:nvPr/>
        </p:nvSpPr>
        <p:spPr>
          <a:xfrm>
            <a:off x="2752344" y="3252672"/>
            <a:ext cx="1362456" cy="407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Top Customer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3DEFA5A-AE5C-FB4C-8B1A-8E6167ABD770}"/>
              </a:ext>
            </a:extLst>
          </p:cNvPr>
          <p:cNvSpPr/>
          <p:nvPr/>
        </p:nvSpPr>
        <p:spPr>
          <a:xfrm>
            <a:off x="4684067" y="1614890"/>
            <a:ext cx="4014216" cy="2944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PROCEDURE </a:t>
            </a:r>
            <a:r>
              <a:rPr lang="en-US" sz="800" dirty="0" err="1"/>
              <a:t>Top_Customer</a:t>
            </a:r>
            <a:r>
              <a:rPr lang="en-US" sz="800" dirty="0"/>
              <a:t> @</a:t>
            </a:r>
            <a:r>
              <a:rPr lang="en-US" sz="800" dirty="0" err="1"/>
              <a:t>Cust_ID</a:t>
            </a:r>
            <a:r>
              <a:rPr lang="en-US" sz="800" dirty="0"/>
              <a:t> INT</a:t>
            </a:r>
          </a:p>
          <a:p>
            <a:r>
              <a:rPr lang="en-US" sz="800" dirty="0"/>
              <a:t>AS</a:t>
            </a:r>
          </a:p>
          <a:p>
            <a:r>
              <a:rPr lang="en-US" sz="800" dirty="0"/>
              <a:t>BEGIN</a:t>
            </a:r>
          </a:p>
          <a:p>
            <a:r>
              <a:rPr lang="en-US" sz="800" dirty="0"/>
              <a:t>SELECT Query.*</a:t>
            </a:r>
          </a:p>
          <a:p>
            <a:r>
              <a:rPr lang="en-US" sz="800" dirty="0"/>
              <a:t>FROM (</a:t>
            </a:r>
          </a:p>
          <a:p>
            <a:r>
              <a:rPr lang="en-US" sz="800" dirty="0"/>
              <a:t>SELECT </a:t>
            </a:r>
            <a:r>
              <a:rPr lang="en-US" sz="800" dirty="0" err="1"/>
              <a:t>Customer_id</a:t>
            </a:r>
            <a:r>
              <a:rPr lang="en-US" sz="800" dirty="0"/>
              <a:t>,</a:t>
            </a:r>
          </a:p>
          <a:p>
            <a:r>
              <a:rPr lang="en-US" sz="800" dirty="0"/>
              <a:t>Count(*) AS </a:t>
            </a:r>
            <a:r>
              <a:rPr lang="en-US" sz="800" dirty="0" err="1"/>
              <a:t>Order_Count</a:t>
            </a:r>
            <a:endParaRPr lang="en-US" sz="800" dirty="0"/>
          </a:p>
          <a:p>
            <a:r>
              <a:rPr lang="en-US" sz="800" dirty="0"/>
              <a:t>FROM [ORDER]</a:t>
            </a:r>
          </a:p>
          <a:p>
            <a:r>
              <a:rPr lang="en-US" sz="800" dirty="0"/>
              <a:t>WHERE </a:t>
            </a:r>
            <a:r>
              <a:rPr lang="en-US" sz="800" dirty="0" err="1"/>
              <a:t>Customer_ID</a:t>
            </a:r>
            <a:r>
              <a:rPr lang="en-US" sz="800" dirty="0"/>
              <a:t> = @</a:t>
            </a:r>
            <a:r>
              <a:rPr lang="en-US" sz="800" dirty="0" err="1"/>
              <a:t>Cust_ID</a:t>
            </a:r>
            <a:endParaRPr lang="en-US" sz="800" dirty="0"/>
          </a:p>
          <a:p>
            <a:r>
              <a:rPr lang="en-US" sz="800" dirty="0"/>
              <a:t>GROUP BY [ORDER].</a:t>
            </a:r>
            <a:r>
              <a:rPr lang="en-US" sz="800" dirty="0" err="1"/>
              <a:t>Customer_id</a:t>
            </a:r>
            <a:endParaRPr lang="en-US" sz="800" dirty="0"/>
          </a:p>
          <a:p>
            <a:r>
              <a:rPr lang="en-US" sz="800" dirty="0"/>
              <a:t>) Query,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/>
              <a:t>SELECT MAX(</a:t>
            </a:r>
            <a:r>
              <a:rPr lang="en-US" sz="800" dirty="0" err="1"/>
              <a:t>SubQuery.order_count</a:t>
            </a:r>
            <a:r>
              <a:rPr lang="en-US" sz="800" dirty="0"/>
              <a:t>) AS </a:t>
            </a:r>
            <a:r>
              <a:rPr lang="en-US" sz="800" dirty="0" err="1"/>
              <a:t>highest_count</a:t>
            </a:r>
            <a:endParaRPr lang="en-US" sz="800" dirty="0"/>
          </a:p>
          <a:p>
            <a:r>
              <a:rPr lang="en-US" sz="800" dirty="0"/>
              <a:t>FROM (</a:t>
            </a:r>
          </a:p>
          <a:p>
            <a:r>
              <a:rPr lang="en-US" sz="800" dirty="0"/>
              <a:t>SELECT </a:t>
            </a:r>
            <a:r>
              <a:rPr lang="en-US" sz="800" dirty="0" err="1"/>
              <a:t>Customer_id</a:t>
            </a:r>
            <a:r>
              <a:rPr lang="en-US" sz="800" dirty="0"/>
              <a:t>,</a:t>
            </a:r>
          </a:p>
          <a:p>
            <a:r>
              <a:rPr lang="en-US" sz="800" dirty="0"/>
              <a:t>COUNT(*) AS </a:t>
            </a:r>
            <a:r>
              <a:rPr lang="en-US" sz="800" dirty="0" err="1"/>
              <a:t>Order_Count</a:t>
            </a:r>
            <a:endParaRPr lang="en-US" sz="800" dirty="0"/>
          </a:p>
          <a:p>
            <a:r>
              <a:rPr lang="en-US" sz="800" dirty="0"/>
              <a:t>FROM [ORDER]</a:t>
            </a:r>
          </a:p>
          <a:p>
            <a:r>
              <a:rPr lang="en-US" sz="800" dirty="0"/>
              <a:t>WHERE </a:t>
            </a:r>
            <a:r>
              <a:rPr lang="en-US" sz="800" dirty="0" err="1"/>
              <a:t>Customer_ID</a:t>
            </a:r>
            <a:r>
              <a:rPr lang="en-US" sz="800" dirty="0"/>
              <a:t> = @</a:t>
            </a:r>
            <a:r>
              <a:rPr lang="en-US" sz="800" dirty="0" err="1"/>
              <a:t>Cust_ID</a:t>
            </a:r>
            <a:endParaRPr lang="en-US" sz="800" dirty="0"/>
          </a:p>
          <a:p>
            <a:r>
              <a:rPr lang="en-US" sz="800" dirty="0"/>
              <a:t>GROUP BY [ORDER].</a:t>
            </a:r>
            <a:r>
              <a:rPr lang="en-US" sz="800" dirty="0" err="1"/>
              <a:t>Customer_id</a:t>
            </a:r>
            <a:endParaRPr lang="en-US" sz="800" dirty="0"/>
          </a:p>
          <a:p>
            <a:r>
              <a:rPr lang="en-US" sz="800" dirty="0"/>
              <a:t>) </a:t>
            </a:r>
            <a:r>
              <a:rPr lang="en-US" sz="800" dirty="0" err="1"/>
              <a:t>SubQuery</a:t>
            </a:r>
            <a:endParaRPr lang="en-US" sz="800" dirty="0"/>
          </a:p>
          <a:p>
            <a:r>
              <a:rPr lang="en-US" sz="800" dirty="0"/>
              <a:t>) </a:t>
            </a:r>
            <a:r>
              <a:rPr lang="en-US" sz="800" dirty="0" err="1"/>
              <a:t>CompQuery</a:t>
            </a:r>
            <a:endParaRPr lang="en-US" sz="800" dirty="0"/>
          </a:p>
          <a:p>
            <a:r>
              <a:rPr lang="en-US" sz="800" dirty="0"/>
              <a:t>WHERE </a:t>
            </a:r>
            <a:r>
              <a:rPr lang="en-US" sz="800" dirty="0" err="1"/>
              <a:t>Query.order_count</a:t>
            </a:r>
            <a:r>
              <a:rPr lang="en-US" sz="800" dirty="0"/>
              <a:t> = </a:t>
            </a:r>
            <a:r>
              <a:rPr lang="en-US" sz="800" dirty="0" err="1"/>
              <a:t>CompQuery.highest_count</a:t>
            </a:r>
            <a:r>
              <a:rPr lang="en-US" sz="800" dirty="0"/>
              <a:t>;</a:t>
            </a:r>
          </a:p>
          <a:p>
            <a:r>
              <a:rPr lang="en-US" sz="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8633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  <p:bldLst>
      <p:bldP spid="18" grpId="0" animBg="1"/>
      <p:bldP spid="38" grpId="0" animBg="1"/>
      <p:bldP spid="42" grpId="0" animBg="1"/>
      <p:bldP spid="58" grpId="1" animBg="1"/>
      <p:bldP spid="6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A31B935-9E21-2543-8EDE-5E7DD96E2413}"/>
              </a:ext>
            </a:extLst>
          </p:cNvPr>
          <p:cNvSpPr/>
          <p:nvPr/>
        </p:nvSpPr>
        <p:spPr>
          <a:xfrm>
            <a:off x="2752344" y="2164523"/>
            <a:ext cx="1362456" cy="407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Employee SNN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4B0626-2BC6-FD4F-A46E-8D77072F5F9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070107" y="2368137"/>
            <a:ext cx="682237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45234-4596-7444-86A2-6A66A2A24C2A}"/>
              </a:ext>
            </a:extLst>
          </p:cNvPr>
          <p:cNvSpPr/>
          <p:nvPr/>
        </p:nvSpPr>
        <p:spPr>
          <a:xfrm>
            <a:off x="4684067" y="1508475"/>
            <a:ext cx="4014216" cy="171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FUNCTION </a:t>
            </a:r>
            <a:r>
              <a:rPr lang="en-US" sz="800" dirty="0" err="1"/>
              <a:t>Employee_SSN</a:t>
            </a:r>
            <a:r>
              <a:rPr lang="en-US" sz="800" dirty="0"/>
              <a:t> (@</a:t>
            </a:r>
            <a:r>
              <a:rPr lang="en-US" sz="800" dirty="0" err="1"/>
              <a:t>emp_no</a:t>
            </a:r>
            <a:r>
              <a:rPr lang="en-US" sz="800" dirty="0"/>
              <a:t> INT)</a:t>
            </a:r>
          </a:p>
          <a:p>
            <a:r>
              <a:rPr lang="en-US" sz="800" dirty="0"/>
              <a:t>RETURNS VARCHAR(12)</a:t>
            </a:r>
          </a:p>
          <a:p>
            <a:r>
              <a:rPr lang="en-US" sz="800" dirty="0"/>
              <a:t>AS BEGIN</a:t>
            </a:r>
          </a:p>
          <a:p>
            <a:r>
              <a:rPr lang="en-US" sz="800" dirty="0"/>
              <a:t>DECLARE @SSN VARCHAR(12)</a:t>
            </a:r>
          </a:p>
          <a:p>
            <a:r>
              <a:rPr lang="en-US" sz="800" dirty="0"/>
              <a:t>SET @SSN =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/>
              <a:t>SELECT CONVERT(</a:t>
            </a:r>
            <a:r>
              <a:rPr lang="en-US" sz="800" dirty="0" err="1"/>
              <a:t>VARCHAR,DecryptByKey</a:t>
            </a:r>
            <a:r>
              <a:rPr lang="en-US" sz="800" dirty="0"/>
              <a:t>(</a:t>
            </a:r>
            <a:r>
              <a:rPr lang="en-US" sz="800" dirty="0" err="1"/>
              <a:t>Employee_SSN</a:t>
            </a:r>
            <a:r>
              <a:rPr lang="en-US" sz="800" dirty="0"/>
              <a:t>))</a:t>
            </a:r>
          </a:p>
          <a:p>
            <a:r>
              <a:rPr lang="en-US" sz="800" dirty="0"/>
              <a:t>FROM EMPLOYEE</a:t>
            </a:r>
          </a:p>
          <a:p>
            <a:r>
              <a:rPr lang="en-US" sz="800" dirty="0"/>
              <a:t>WHERE </a:t>
            </a:r>
            <a:r>
              <a:rPr lang="en-US" sz="800" dirty="0" err="1"/>
              <a:t>Employee_ID</a:t>
            </a:r>
            <a:r>
              <a:rPr lang="en-US" sz="800" dirty="0"/>
              <a:t> = @</a:t>
            </a:r>
            <a:r>
              <a:rPr lang="en-US" sz="800" dirty="0" err="1"/>
              <a:t>emp_no</a:t>
            </a:r>
            <a:endParaRPr lang="en-US" sz="800" dirty="0"/>
          </a:p>
          <a:p>
            <a:r>
              <a:rPr lang="en-US" sz="800" dirty="0"/>
              <a:t>);</a:t>
            </a:r>
          </a:p>
          <a:p>
            <a:br>
              <a:rPr lang="en-US" sz="800" dirty="0"/>
            </a:br>
            <a:r>
              <a:rPr lang="en-US" sz="800" dirty="0"/>
              <a:t>RETURN @SSN</a:t>
            </a:r>
          </a:p>
          <a:p>
            <a:r>
              <a:rPr lang="en-US" sz="800" dirty="0"/>
              <a:t>END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E0E29-E472-DF4C-AFDF-045CF14C7E14}"/>
              </a:ext>
            </a:extLst>
          </p:cNvPr>
          <p:cNvSpPr/>
          <p:nvPr/>
        </p:nvSpPr>
        <p:spPr>
          <a:xfrm>
            <a:off x="-2034060" y="0"/>
            <a:ext cx="4104167" cy="514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80585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A31B935-9E21-2543-8EDE-5E7DD96E2413}"/>
              </a:ext>
            </a:extLst>
          </p:cNvPr>
          <p:cNvSpPr/>
          <p:nvPr/>
        </p:nvSpPr>
        <p:spPr>
          <a:xfrm>
            <a:off x="2752344" y="2164523"/>
            <a:ext cx="1362456" cy="407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Membership Points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4B0626-2BC6-FD4F-A46E-8D77072F5F9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070107" y="2368137"/>
            <a:ext cx="682237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F945234-4596-7444-86A2-6A66A2A24C2A}"/>
              </a:ext>
            </a:extLst>
          </p:cNvPr>
          <p:cNvSpPr/>
          <p:nvPr/>
        </p:nvSpPr>
        <p:spPr>
          <a:xfrm>
            <a:off x="4684067" y="1452069"/>
            <a:ext cx="4014216" cy="1832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TRIGGER </a:t>
            </a:r>
            <a:r>
              <a:rPr lang="en-US" sz="800" dirty="0" err="1"/>
              <a:t>MemberPointsCalculation</a:t>
            </a:r>
            <a:endParaRPr lang="en-US" sz="800" dirty="0"/>
          </a:p>
          <a:p>
            <a:r>
              <a:rPr lang="en-US" sz="800" dirty="0"/>
              <a:t>ON [ORDER]</a:t>
            </a:r>
          </a:p>
          <a:p>
            <a:r>
              <a:rPr lang="en-US" sz="800" dirty="0"/>
              <a:t>FOR UPDATE</a:t>
            </a:r>
          </a:p>
          <a:p>
            <a:r>
              <a:rPr lang="en-US" sz="800" dirty="0"/>
              <a:t>AS </a:t>
            </a:r>
          </a:p>
          <a:p>
            <a:r>
              <a:rPr lang="en-US" sz="800" dirty="0"/>
              <a:t>BEGIN</a:t>
            </a:r>
          </a:p>
          <a:p>
            <a:r>
              <a:rPr lang="en-US" sz="800" dirty="0"/>
              <a:t>UPDATE MEMBERSHIP SET </a:t>
            </a:r>
            <a:r>
              <a:rPr lang="en-US" sz="800" dirty="0" err="1"/>
              <a:t>Membership_Points</a:t>
            </a:r>
            <a:r>
              <a:rPr lang="en-US" sz="800" dirty="0"/>
              <a:t> = </a:t>
            </a:r>
            <a:r>
              <a:rPr lang="en-US" sz="800" dirty="0" err="1"/>
              <a:t>Total_Amount</a:t>
            </a:r>
            <a:r>
              <a:rPr lang="en-US" sz="800" dirty="0"/>
              <a:t>*0.1</a:t>
            </a:r>
          </a:p>
          <a:p>
            <a:r>
              <a:rPr lang="en-US" sz="800" dirty="0"/>
              <a:t>FROM (</a:t>
            </a:r>
          </a:p>
          <a:p>
            <a:r>
              <a:rPr lang="en-US" sz="800" dirty="0"/>
              <a:t>SELECT </a:t>
            </a:r>
            <a:r>
              <a:rPr lang="en-US" sz="800" dirty="0" err="1"/>
              <a:t>Customer_ID</a:t>
            </a:r>
            <a:r>
              <a:rPr lang="en-US" sz="800" dirty="0"/>
              <a:t>,</a:t>
            </a:r>
          </a:p>
          <a:p>
            <a:r>
              <a:rPr lang="en-US" sz="800" dirty="0"/>
              <a:t>SUM(</a:t>
            </a:r>
            <a:r>
              <a:rPr lang="en-US" sz="800" dirty="0" err="1"/>
              <a:t>Order_Amount</a:t>
            </a:r>
            <a:r>
              <a:rPr lang="en-US" sz="800" dirty="0"/>
              <a:t>) </a:t>
            </a:r>
            <a:r>
              <a:rPr lang="en-US" sz="800" dirty="0" err="1"/>
              <a:t>Total_Amount</a:t>
            </a:r>
            <a:endParaRPr lang="en-US" sz="800" dirty="0"/>
          </a:p>
          <a:p>
            <a:r>
              <a:rPr lang="en-US" sz="800" dirty="0"/>
              <a:t>FROM inserted</a:t>
            </a:r>
          </a:p>
          <a:p>
            <a:r>
              <a:rPr lang="en-US" sz="800" dirty="0"/>
              <a:t>GROUP BY </a:t>
            </a:r>
            <a:r>
              <a:rPr lang="en-US" sz="800" dirty="0" err="1"/>
              <a:t>Customer_ID</a:t>
            </a:r>
            <a:endParaRPr lang="en-US" sz="800" dirty="0"/>
          </a:p>
          <a:p>
            <a:r>
              <a:rPr lang="en-US" sz="800" dirty="0"/>
              <a:t>) Query</a:t>
            </a:r>
          </a:p>
          <a:p>
            <a:r>
              <a:rPr lang="en-US" sz="800" dirty="0"/>
              <a:t>WHERE </a:t>
            </a:r>
            <a:r>
              <a:rPr lang="en-US" sz="800" dirty="0" err="1"/>
              <a:t>MEMBERSHIP.Customer_ID</a:t>
            </a:r>
            <a:r>
              <a:rPr lang="en-US" sz="800" dirty="0"/>
              <a:t> = </a:t>
            </a:r>
            <a:r>
              <a:rPr lang="en-US" sz="800" dirty="0" err="1"/>
              <a:t>Query.Customer_ID</a:t>
            </a:r>
            <a:endParaRPr lang="en-US" sz="800" dirty="0"/>
          </a:p>
          <a:p>
            <a:r>
              <a:rPr lang="en-US" sz="800" dirty="0"/>
              <a:t>END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E0E29-E472-DF4C-AFDF-045CF14C7E14}"/>
              </a:ext>
            </a:extLst>
          </p:cNvPr>
          <p:cNvSpPr/>
          <p:nvPr/>
        </p:nvSpPr>
        <p:spPr>
          <a:xfrm>
            <a:off x="-2034060" y="0"/>
            <a:ext cx="4104167" cy="514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37467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xfrm>
            <a:off x="720000" y="197100"/>
            <a:ext cx="7704000" cy="320400"/>
          </a:xfrm>
          <a:prstGeom prst="rect">
            <a:avLst/>
          </a:prstGeom>
          <a:ln w="6350">
            <a:prstDash val="soli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Tableau Dashboards</a:t>
            </a:r>
            <a:endParaRPr sz="2000" dirty="0"/>
          </a:p>
        </p:txBody>
      </p:sp>
      <p:cxnSp>
        <p:nvCxnSpPr>
          <p:cNvPr id="1256" name="Straight Connector 1255">
            <a:extLst>
              <a:ext uri="{FF2B5EF4-FFF2-40B4-BE49-F238E27FC236}">
                <a16:creationId xmlns:a16="http://schemas.microsoft.com/office/drawing/2014/main" id="{DE482882-5296-42EE-BCFD-BD7D79057384}"/>
              </a:ext>
            </a:extLst>
          </p:cNvPr>
          <p:cNvCxnSpPr/>
          <p:nvPr/>
        </p:nvCxnSpPr>
        <p:spPr>
          <a:xfrm>
            <a:off x="1870147" y="517500"/>
            <a:ext cx="565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504E7A0-AAF8-4ABB-8A07-F5F75CB1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18" y="566959"/>
            <a:ext cx="6068164" cy="40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xfrm>
            <a:off x="720000" y="197100"/>
            <a:ext cx="7704000" cy="320400"/>
          </a:xfrm>
          <a:prstGeom prst="rect">
            <a:avLst/>
          </a:prstGeom>
          <a:ln w="6350">
            <a:prstDash val="soli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Tableau Dashboards</a:t>
            </a:r>
            <a:endParaRPr sz="2000" dirty="0"/>
          </a:p>
        </p:txBody>
      </p:sp>
      <p:cxnSp>
        <p:nvCxnSpPr>
          <p:cNvPr id="1256" name="Straight Connector 1255">
            <a:extLst>
              <a:ext uri="{FF2B5EF4-FFF2-40B4-BE49-F238E27FC236}">
                <a16:creationId xmlns:a16="http://schemas.microsoft.com/office/drawing/2014/main" id="{DE482882-5296-42EE-BCFD-BD7D79057384}"/>
              </a:ext>
            </a:extLst>
          </p:cNvPr>
          <p:cNvCxnSpPr/>
          <p:nvPr/>
        </p:nvCxnSpPr>
        <p:spPr>
          <a:xfrm>
            <a:off x="1870147" y="517500"/>
            <a:ext cx="565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8729A8-5270-405D-AC7F-64CBACD0D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31" y="564356"/>
            <a:ext cx="6463337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xfrm>
            <a:off x="720000" y="197100"/>
            <a:ext cx="7704000" cy="320400"/>
          </a:xfrm>
          <a:prstGeom prst="rect">
            <a:avLst/>
          </a:prstGeom>
          <a:ln w="6350">
            <a:prstDash val="soli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GUI</a:t>
            </a:r>
            <a:endParaRPr sz="2000" dirty="0"/>
          </a:p>
        </p:txBody>
      </p:sp>
      <p:cxnSp>
        <p:nvCxnSpPr>
          <p:cNvPr id="1256" name="Straight Connector 1255">
            <a:extLst>
              <a:ext uri="{FF2B5EF4-FFF2-40B4-BE49-F238E27FC236}">
                <a16:creationId xmlns:a16="http://schemas.microsoft.com/office/drawing/2014/main" id="{DE482882-5296-42EE-BCFD-BD7D79057384}"/>
              </a:ext>
            </a:extLst>
          </p:cNvPr>
          <p:cNvCxnSpPr/>
          <p:nvPr/>
        </p:nvCxnSpPr>
        <p:spPr>
          <a:xfrm>
            <a:off x="1870147" y="517500"/>
            <a:ext cx="565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0ABCC19-6E11-4F97-BDF8-C50259FA8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29" y="685801"/>
            <a:ext cx="7718289" cy="36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50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xfrm>
            <a:off x="720000" y="359423"/>
            <a:ext cx="7704000" cy="320400"/>
          </a:xfrm>
          <a:prstGeom prst="rect">
            <a:avLst/>
          </a:prstGeom>
          <a:ln w="6350">
            <a:prstDash val="soli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SQL Insert Scripts</a:t>
            </a:r>
            <a:endParaRPr sz="2000" dirty="0"/>
          </a:p>
        </p:txBody>
      </p:sp>
      <p:cxnSp>
        <p:nvCxnSpPr>
          <p:cNvPr id="1256" name="Straight Connector 1255">
            <a:extLst>
              <a:ext uri="{FF2B5EF4-FFF2-40B4-BE49-F238E27FC236}">
                <a16:creationId xmlns:a16="http://schemas.microsoft.com/office/drawing/2014/main" id="{DE482882-5296-42EE-BCFD-BD7D79057384}"/>
              </a:ext>
            </a:extLst>
          </p:cNvPr>
          <p:cNvCxnSpPr/>
          <p:nvPr/>
        </p:nvCxnSpPr>
        <p:spPr>
          <a:xfrm>
            <a:off x="1877290" y="761292"/>
            <a:ext cx="565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E9609C-577A-48D8-9F83-FC33E32D1BD3}"/>
              </a:ext>
            </a:extLst>
          </p:cNvPr>
          <p:cNvGraphicFramePr>
            <a:graphicFrameLocks noGrp="1"/>
          </p:cNvGraphicFramePr>
          <p:nvPr/>
        </p:nvGraphicFramePr>
        <p:xfrm>
          <a:off x="442767" y="843124"/>
          <a:ext cx="8521700" cy="3229425"/>
        </p:xfrm>
        <a:graphic>
          <a:graphicData uri="http://schemas.openxmlformats.org/drawingml/2006/table">
            <a:tbl>
              <a:tblPr/>
              <a:tblGrid>
                <a:gridCol w="1317092">
                  <a:extLst>
                    <a:ext uri="{9D8B030D-6E8A-4147-A177-3AD203B41FA5}">
                      <a16:colId xmlns:a16="http://schemas.microsoft.com/office/drawing/2014/main" val="1095914716"/>
                    </a:ext>
                  </a:extLst>
                </a:gridCol>
                <a:gridCol w="7204608">
                  <a:extLst>
                    <a:ext uri="{9D8B030D-6E8A-4147-A177-3AD203B41FA5}">
                      <a16:colId xmlns:a16="http://schemas.microsoft.com/office/drawing/2014/main" val="2544246778"/>
                    </a:ext>
                  </a:extLst>
                </a:gridCol>
              </a:tblGrid>
              <a:tr h="162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Table Name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Sample Insert Query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20614"/>
                  </a:ext>
                </a:extLst>
              </a:tr>
              <a:tr h="3242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</a:t>
                      </a:r>
                    </a:p>
                  </a:txBody>
                  <a:tcPr marL="6754" marR="6754" marT="67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EMPLOYEE VALUES (101001,EncryptByKey(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Key_GUID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('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EmpSSN_SM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'),CONVERT(VARBINARY,'101-001-9001')),'Melody','Clark','','05/08/1991','777 Brockton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Avenue','Apt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1','Abington','MA',02351,6175168001,'Contractor','Inactive','')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350000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PAYROLL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PAYROLL VALUES (102001,'FullTime Monthly Wages','Monthly',1)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0345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JOB VALUES (103001,'Manager',1)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59970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DEPARTMENT VALUES (104001,'Inventory Management',1)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246440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PAYROLL_MAPPING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PAYROLL_MAPPING VALUES (102001,101002,1800,'01/01/2015','')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561498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JOB_MAPPING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JOB_MAPPING VALUES (103001,101002,1,'01/01/2015','')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906270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DEPARTMENT_MAPPING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DEPARTMENT_MAPPING VALUES (104001,101001,'01/01/2015','12/1/2016')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487113"/>
                  </a:ext>
                </a:extLst>
              </a:tr>
              <a:tr h="303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CUSTOMER VALUES (105001,'James','','Butt','08/24/2013','6649 N Blue Gum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St','Apartment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384','Boston','MA','2128',5046218927)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516576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MEMBERSHIP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MEMBERSHIP VALUES (106001,0,'8/1/2025',105001)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896909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[ORDER]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[ORDER] VALUES (107001,105001,101002,0,'Online')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828863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INVOICE_HISTORY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INVOICE_HISTORY VALUES (108001,107001,0,0,0)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731297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PRODUCT VALUES (109001,'Cnv Plus Mens Off Court Tennis','Eclipse Shoes','Shoes','Eclipse Inc',30)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723822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ORDER_PRODUCT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ORDER_PRODUCT VALUES (107001,109042,2,'01/18/2020')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504544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SUPPLIER VALUES (110001,'Whole sale central','Boston')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038304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SUPPLIER_PRODUCT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SUPPLIER_PRODUCT VALUES (110001,109001,27)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2818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WAREHOUSE VALUES (111001,'Sports mart','Mansfield')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252455"/>
                  </a:ext>
                </a:extLst>
              </a:tr>
              <a:tr h="162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INVENTORY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 INTO INVENTORY VALUES (111001,109001,32)</a:t>
                      </a:r>
                    </a:p>
                  </a:txBody>
                  <a:tcPr marL="6754" marR="6754" marT="675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310606"/>
                  </a:ext>
                </a:extLst>
              </a:tr>
            </a:tbl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BF219EF-507A-4743-8823-1FAF6F60C0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1725" y="4141330"/>
          <a:ext cx="8445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Packager Shell Object" showAsIcon="1" r:id="rId4" imgW="844920" imgH="439560" progId="Package">
                  <p:embed/>
                </p:oleObj>
              </mc:Choice>
              <mc:Fallback>
                <p:oleObj name="Packager Shell Object" showAsIcon="1" r:id="rId4" imgW="844920" imgH="43956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BF219EF-507A-4743-8823-1FAF6F60C0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01725" y="4141330"/>
                        <a:ext cx="8445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39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59"/>
          <p:cNvSpPr txBox="1">
            <a:spLocks noGrp="1"/>
          </p:cNvSpPr>
          <p:nvPr>
            <p:ph type="title"/>
          </p:nvPr>
        </p:nvSpPr>
        <p:spPr>
          <a:xfrm>
            <a:off x="1101105" y="1547497"/>
            <a:ext cx="30060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  <p:grpSp>
        <p:nvGrpSpPr>
          <p:cNvPr id="3312" name="Google Shape;3312;p59"/>
          <p:cNvGrpSpPr/>
          <p:nvPr/>
        </p:nvGrpSpPr>
        <p:grpSpPr>
          <a:xfrm>
            <a:off x="4087120" y="2021335"/>
            <a:ext cx="2123889" cy="2650247"/>
            <a:chOff x="4087120" y="2021335"/>
            <a:chExt cx="2123889" cy="2650247"/>
          </a:xfrm>
        </p:grpSpPr>
        <p:sp>
          <p:nvSpPr>
            <p:cNvPr id="3313" name="Google Shape;3313;p59"/>
            <p:cNvSpPr/>
            <p:nvPr/>
          </p:nvSpPr>
          <p:spPr>
            <a:xfrm>
              <a:off x="4956252" y="2031815"/>
              <a:ext cx="234061" cy="457321"/>
            </a:xfrm>
            <a:custGeom>
              <a:avLst/>
              <a:gdLst/>
              <a:ahLst/>
              <a:cxnLst/>
              <a:rect l="l" t="t" r="r" b="b"/>
              <a:pathLst>
                <a:path w="7303" h="14269" extrusionOk="0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9"/>
            <p:cNvSpPr/>
            <p:nvPr/>
          </p:nvSpPr>
          <p:spPr>
            <a:xfrm>
              <a:off x="5152270" y="2148862"/>
              <a:ext cx="24134" cy="18365"/>
            </a:xfrm>
            <a:custGeom>
              <a:avLst/>
              <a:gdLst/>
              <a:ahLst/>
              <a:cxnLst/>
              <a:rect l="l" t="t" r="r" b="b"/>
              <a:pathLst>
                <a:path w="753" h="573" extrusionOk="0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9"/>
            <p:cNvSpPr/>
            <p:nvPr/>
          </p:nvSpPr>
          <p:spPr>
            <a:xfrm>
              <a:off x="5150122" y="2143990"/>
              <a:ext cx="32691" cy="9839"/>
            </a:xfrm>
            <a:custGeom>
              <a:avLst/>
              <a:gdLst/>
              <a:ahLst/>
              <a:cxnLst/>
              <a:rect l="l" t="t" r="r" b="b"/>
              <a:pathLst>
                <a:path w="1020" h="307" extrusionOk="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9"/>
            <p:cNvSpPr/>
            <p:nvPr/>
          </p:nvSpPr>
          <p:spPr>
            <a:xfrm>
              <a:off x="5058812" y="2152195"/>
              <a:ext cx="23877" cy="18204"/>
            </a:xfrm>
            <a:custGeom>
              <a:avLst/>
              <a:gdLst/>
              <a:ahLst/>
              <a:cxnLst/>
              <a:rect l="l" t="t" r="r" b="b"/>
              <a:pathLst>
                <a:path w="745" h="568" extrusionOk="0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9"/>
            <p:cNvSpPr/>
            <p:nvPr/>
          </p:nvSpPr>
          <p:spPr>
            <a:xfrm>
              <a:off x="5055863" y="2146971"/>
              <a:ext cx="32691" cy="10096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9"/>
            <p:cNvSpPr/>
            <p:nvPr/>
          </p:nvSpPr>
          <p:spPr>
            <a:xfrm>
              <a:off x="5116919" y="2148317"/>
              <a:ext cx="25736" cy="76599"/>
            </a:xfrm>
            <a:custGeom>
              <a:avLst/>
              <a:gdLst/>
              <a:ahLst/>
              <a:cxnLst/>
              <a:rect l="l" t="t" r="r" b="b"/>
              <a:pathLst>
                <a:path w="803" h="2390" extrusionOk="0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9"/>
            <p:cNvSpPr/>
            <p:nvPr/>
          </p:nvSpPr>
          <p:spPr>
            <a:xfrm>
              <a:off x="5085317" y="2231326"/>
              <a:ext cx="47178" cy="24807"/>
            </a:xfrm>
            <a:custGeom>
              <a:avLst/>
              <a:gdLst/>
              <a:ahLst/>
              <a:cxnLst/>
              <a:rect l="l" t="t" r="r" b="b"/>
              <a:pathLst>
                <a:path w="1472" h="774" extrusionOk="0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9"/>
            <p:cNvSpPr/>
            <p:nvPr/>
          </p:nvSpPr>
          <p:spPr>
            <a:xfrm>
              <a:off x="5038749" y="2302541"/>
              <a:ext cx="80349" cy="43524"/>
            </a:xfrm>
            <a:custGeom>
              <a:avLst/>
              <a:gdLst/>
              <a:ahLst/>
              <a:cxnLst/>
              <a:rect l="l" t="t" r="r" b="b"/>
              <a:pathLst>
                <a:path w="2507" h="1358" extrusionOk="0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9"/>
            <p:cNvSpPr/>
            <p:nvPr/>
          </p:nvSpPr>
          <p:spPr>
            <a:xfrm>
              <a:off x="4955194" y="2021335"/>
              <a:ext cx="231914" cy="175217"/>
            </a:xfrm>
            <a:custGeom>
              <a:avLst/>
              <a:gdLst/>
              <a:ahLst/>
              <a:cxnLst/>
              <a:rect l="l" t="t" r="r" b="b"/>
              <a:pathLst>
                <a:path w="7236" h="5467" extrusionOk="0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9"/>
            <p:cNvSpPr/>
            <p:nvPr/>
          </p:nvSpPr>
          <p:spPr>
            <a:xfrm>
              <a:off x="4922247" y="2143509"/>
              <a:ext cx="43684" cy="72433"/>
            </a:xfrm>
            <a:custGeom>
              <a:avLst/>
              <a:gdLst/>
              <a:ahLst/>
              <a:cxnLst/>
              <a:rect l="l" t="t" r="r" b="b"/>
              <a:pathLst>
                <a:path w="1363" h="2260" extrusionOk="0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9"/>
            <p:cNvSpPr/>
            <p:nvPr/>
          </p:nvSpPr>
          <p:spPr>
            <a:xfrm>
              <a:off x="4934843" y="2158477"/>
              <a:ext cx="20929" cy="40543"/>
            </a:xfrm>
            <a:custGeom>
              <a:avLst/>
              <a:gdLst/>
              <a:ahLst/>
              <a:cxnLst/>
              <a:rect l="l" t="t" r="r" b="b"/>
              <a:pathLst>
                <a:path w="653" h="1265" extrusionOk="0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9"/>
            <p:cNvSpPr/>
            <p:nvPr/>
          </p:nvSpPr>
          <p:spPr>
            <a:xfrm>
              <a:off x="5269541" y="2143638"/>
              <a:ext cx="617475" cy="617411"/>
            </a:xfrm>
            <a:custGeom>
              <a:avLst/>
              <a:gdLst/>
              <a:ahLst/>
              <a:cxnLst/>
              <a:rect l="l" t="t" r="r" b="b"/>
              <a:pathLst>
                <a:path w="19266" h="19264" extrusionOk="0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9"/>
            <p:cNvSpPr/>
            <p:nvPr/>
          </p:nvSpPr>
          <p:spPr>
            <a:xfrm>
              <a:off x="4655847" y="2397313"/>
              <a:ext cx="801699" cy="763687"/>
            </a:xfrm>
            <a:custGeom>
              <a:avLst/>
              <a:gdLst/>
              <a:ahLst/>
              <a:cxnLst/>
              <a:rect l="l" t="t" r="r" b="b"/>
              <a:pathLst>
                <a:path w="25014" h="23828" extrusionOk="0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9"/>
            <p:cNvSpPr/>
            <p:nvPr/>
          </p:nvSpPr>
          <p:spPr>
            <a:xfrm>
              <a:off x="4959489" y="2361994"/>
              <a:ext cx="95349" cy="61600"/>
            </a:xfrm>
            <a:custGeom>
              <a:avLst/>
              <a:gdLst/>
              <a:ahLst/>
              <a:cxnLst/>
              <a:rect l="l" t="t" r="r" b="b"/>
              <a:pathLst>
                <a:path w="2975" h="1922" extrusionOk="0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9"/>
            <p:cNvSpPr/>
            <p:nvPr/>
          </p:nvSpPr>
          <p:spPr>
            <a:xfrm>
              <a:off x="5054806" y="2359847"/>
              <a:ext cx="72850" cy="63747"/>
            </a:xfrm>
            <a:custGeom>
              <a:avLst/>
              <a:gdLst/>
              <a:ahLst/>
              <a:cxnLst/>
              <a:rect l="l" t="t" r="r" b="b"/>
              <a:pathLst>
                <a:path w="2273" h="1989" extrusionOk="0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9"/>
            <p:cNvSpPr/>
            <p:nvPr/>
          </p:nvSpPr>
          <p:spPr>
            <a:xfrm>
              <a:off x="5134065" y="2563332"/>
              <a:ext cx="62145" cy="82497"/>
            </a:xfrm>
            <a:custGeom>
              <a:avLst/>
              <a:gdLst/>
              <a:ahLst/>
              <a:cxnLst/>
              <a:rect l="l" t="t" r="r" b="b"/>
              <a:pathLst>
                <a:path w="1939" h="2574" extrusionOk="0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9"/>
            <p:cNvSpPr/>
            <p:nvPr/>
          </p:nvSpPr>
          <p:spPr>
            <a:xfrm>
              <a:off x="5134065" y="2577274"/>
              <a:ext cx="57850" cy="4840"/>
            </a:xfrm>
            <a:custGeom>
              <a:avLst/>
              <a:gdLst/>
              <a:ahLst/>
              <a:cxnLst/>
              <a:rect l="l" t="t" r="r" b="b"/>
              <a:pathLst>
                <a:path w="1805" h="151" extrusionOk="0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9"/>
            <p:cNvSpPr/>
            <p:nvPr/>
          </p:nvSpPr>
          <p:spPr>
            <a:xfrm>
              <a:off x="5053203" y="2423562"/>
              <a:ext cx="5929" cy="85189"/>
            </a:xfrm>
            <a:custGeom>
              <a:avLst/>
              <a:gdLst/>
              <a:ahLst/>
              <a:cxnLst/>
              <a:rect l="l" t="t" r="r" b="b"/>
              <a:pathLst>
                <a:path w="185" h="2658" extrusionOk="0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9"/>
            <p:cNvSpPr/>
            <p:nvPr/>
          </p:nvSpPr>
          <p:spPr>
            <a:xfrm>
              <a:off x="5066055" y="2434075"/>
              <a:ext cx="13397" cy="11826"/>
            </a:xfrm>
            <a:custGeom>
              <a:avLst/>
              <a:gdLst/>
              <a:ahLst/>
              <a:cxnLst/>
              <a:rect l="l" t="t" r="r" b="b"/>
              <a:pathLst>
                <a:path w="418" h="369" extrusionOk="0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9"/>
            <p:cNvSpPr/>
            <p:nvPr/>
          </p:nvSpPr>
          <p:spPr>
            <a:xfrm>
              <a:off x="5069260" y="2468272"/>
              <a:ext cx="13942" cy="12115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9"/>
            <p:cNvSpPr/>
            <p:nvPr/>
          </p:nvSpPr>
          <p:spPr>
            <a:xfrm>
              <a:off x="4961636" y="2397858"/>
              <a:ext cx="74997" cy="54132"/>
            </a:xfrm>
            <a:custGeom>
              <a:avLst/>
              <a:gdLst/>
              <a:ahLst/>
              <a:cxnLst/>
              <a:rect l="l" t="t" r="r" b="b"/>
              <a:pathLst>
                <a:path w="2340" h="1689" extrusionOk="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9"/>
            <p:cNvSpPr/>
            <p:nvPr/>
          </p:nvSpPr>
          <p:spPr>
            <a:xfrm>
              <a:off x="5068203" y="2394653"/>
              <a:ext cx="63203" cy="59998"/>
            </a:xfrm>
            <a:custGeom>
              <a:avLst/>
              <a:gdLst/>
              <a:ahLst/>
              <a:cxnLst/>
              <a:rect l="l" t="t" r="r" b="b"/>
              <a:pathLst>
                <a:path w="1972" h="1872" extrusionOk="0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9"/>
            <p:cNvSpPr/>
            <p:nvPr/>
          </p:nvSpPr>
          <p:spPr>
            <a:xfrm>
              <a:off x="4846481" y="2484041"/>
              <a:ext cx="30031" cy="39710"/>
            </a:xfrm>
            <a:custGeom>
              <a:avLst/>
              <a:gdLst/>
              <a:ahLst/>
              <a:cxnLst/>
              <a:rect l="l" t="t" r="r" b="b"/>
              <a:pathLst>
                <a:path w="937" h="1239" extrusionOk="0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9"/>
            <p:cNvSpPr/>
            <p:nvPr/>
          </p:nvSpPr>
          <p:spPr>
            <a:xfrm>
              <a:off x="4783823" y="2573492"/>
              <a:ext cx="26826" cy="55767"/>
            </a:xfrm>
            <a:custGeom>
              <a:avLst/>
              <a:gdLst/>
              <a:ahLst/>
              <a:cxnLst/>
              <a:rect l="l" t="t" r="r" b="b"/>
              <a:pathLst>
                <a:path w="837" h="1740" extrusionOk="0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9"/>
            <p:cNvSpPr/>
            <p:nvPr/>
          </p:nvSpPr>
          <p:spPr>
            <a:xfrm>
              <a:off x="4862538" y="2625349"/>
              <a:ext cx="39133" cy="42466"/>
            </a:xfrm>
            <a:custGeom>
              <a:avLst/>
              <a:gdLst/>
              <a:ahLst/>
              <a:cxnLst/>
              <a:rect l="l" t="t" r="r" b="b"/>
              <a:pathLst>
                <a:path w="1221" h="1325" extrusionOk="0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9"/>
            <p:cNvSpPr/>
            <p:nvPr/>
          </p:nvSpPr>
          <p:spPr>
            <a:xfrm>
              <a:off x="4925740" y="2557339"/>
              <a:ext cx="37531" cy="30800"/>
            </a:xfrm>
            <a:custGeom>
              <a:avLst/>
              <a:gdLst/>
              <a:ahLst/>
              <a:cxnLst/>
              <a:rect l="l" t="t" r="r" b="b"/>
              <a:pathLst>
                <a:path w="1171" h="961" extrusionOk="0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9"/>
            <p:cNvSpPr/>
            <p:nvPr/>
          </p:nvSpPr>
          <p:spPr>
            <a:xfrm>
              <a:off x="4956797" y="2474938"/>
              <a:ext cx="26826" cy="33941"/>
            </a:xfrm>
            <a:custGeom>
              <a:avLst/>
              <a:gdLst/>
              <a:ahLst/>
              <a:cxnLst/>
              <a:rect l="l" t="t" r="r" b="b"/>
              <a:pathLst>
                <a:path w="837" h="1059" extrusionOk="0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9"/>
            <p:cNvSpPr/>
            <p:nvPr/>
          </p:nvSpPr>
          <p:spPr>
            <a:xfrm>
              <a:off x="4949842" y="2725473"/>
              <a:ext cx="50383" cy="34518"/>
            </a:xfrm>
            <a:custGeom>
              <a:avLst/>
              <a:gdLst/>
              <a:ahLst/>
              <a:cxnLst/>
              <a:rect l="l" t="t" r="r" b="b"/>
              <a:pathLst>
                <a:path w="1572" h="1077" extrusionOk="0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9"/>
            <p:cNvSpPr/>
            <p:nvPr/>
          </p:nvSpPr>
          <p:spPr>
            <a:xfrm>
              <a:off x="4985193" y="2631759"/>
              <a:ext cx="36441" cy="31890"/>
            </a:xfrm>
            <a:custGeom>
              <a:avLst/>
              <a:gdLst/>
              <a:ahLst/>
              <a:cxnLst/>
              <a:rect l="l" t="t" r="r" b="b"/>
              <a:pathLst>
                <a:path w="1137" h="995" extrusionOk="0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9"/>
            <p:cNvSpPr/>
            <p:nvPr/>
          </p:nvSpPr>
          <p:spPr>
            <a:xfrm>
              <a:off x="5070863" y="2549871"/>
              <a:ext cx="20384" cy="44005"/>
            </a:xfrm>
            <a:custGeom>
              <a:avLst/>
              <a:gdLst/>
              <a:ahLst/>
              <a:cxnLst/>
              <a:rect l="l" t="t" r="r" b="b"/>
              <a:pathLst>
                <a:path w="636" h="1373" extrusionOk="0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9"/>
            <p:cNvSpPr/>
            <p:nvPr/>
          </p:nvSpPr>
          <p:spPr>
            <a:xfrm>
              <a:off x="5063363" y="2737364"/>
              <a:ext cx="33236" cy="36569"/>
            </a:xfrm>
            <a:custGeom>
              <a:avLst/>
              <a:gdLst/>
              <a:ahLst/>
              <a:cxnLst/>
              <a:rect l="l" t="t" r="r" b="b"/>
              <a:pathLst>
                <a:path w="1037" h="1141" extrusionOk="0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9"/>
            <p:cNvSpPr/>
            <p:nvPr/>
          </p:nvSpPr>
          <p:spPr>
            <a:xfrm>
              <a:off x="5093362" y="2651598"/>
              <a:ext cx="39133" cy="36120"/>
            </a:xfrm>
            <a:custGeom>
              <a:avLst/>
              <a:gdLst/>
              <a:ahLst/>
              <a:cxnLst/>
              <a:rect l="l" t="t" r="r" b="b"/>
              <a:pathLst>
                <a:path w="1221" h="1127" extrusionOk="0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9"/>
            <p:cNvSpPr/>
            <p:nvPr/>
          </p:nvSpPr>
          <p:spPr>
            <a:xfrm>
              <a:off x="5179032" y="2753293"/>
              <a:ext cx="45543" cy="35608"/>
            </a:xfrm>
            <a:custGeom>
              <a:avLst/>
              <a:gdLst/>
              <a:ahLst/>
              <a:cxnLst/>
              <a:rect l="l" t="t" r="r" b="b"/>
              <a:pathLst>
                <a:path w="1421" h="1111" extrusionOk="0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9"/>
            <p:cNvSpPr/>
            <p:nvPr/>
          </p:nvSpPr>
          <p:spPr>
            <a:xfrm>
              <a:off x="5175827" y="2677815"/>
              <a:ext cx="46633" cy="35063"/>
            </a:xfrm>
            <a:custGeom>
              <a:avLst/>
              <a:gdLst/>
              <a:ahLst/>
              <a:cxnLst/>
              <a:rect l="l" t="t" r="r" b="b"/>
              <a:pathLst>
                <a:path w="1455" h="1094" extrusionOk="0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9"/>
            <p:cNvSpPr/>
            <p:nvPr/>
          </p:nvSpPr>
          <p:spPr>
            <a:xfrm>
              <a:off x="5231529" y="2564422"/>
              <a:ext cx="8589" cy="51440"/>
            </a:xfrm>
            <a:custGeom>
              <a:avLst/>
              <a:gdLst/>
              <a:ahLst/>
              <a:cxnLst/>
              <a:rect l="l" t="t" r="r" b="b"/>
              <a:pathLst>
                <a:path w="268" h="1605" extrusionOk="0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9"/>
            <p:cNvSpPr/>
            <p:nvPr/>
          </p:nvSpPr>
          <p:spPr>
            <a:xfrm>
              <a:off x="5157077" y="2594902"/>
              <a:ext cx="19326" cy="31697"/>
            </a:xfrm>
            <a:custGeom>
              <a:avLst/>
              <a:gdLst/>
              <a:ahLst/>
              <a:cxnLst/>
              <a:rect l="l" t="t" r="r" b="b"/>
              <a:pathLst>
                <a:path w="603" h="989" extrusionOk="0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9"/>
            <p:cNvSpPr/>
            <p:nvPr/>
          </p:nvSpPr>
          <p:spPr>
            <a:xfrm>
              <a:off x="5131373" y="2466285"/>
              <a:ext cx="48780" cy="31986"/>
            </a:xfrm>
            <a:custGeom>
              <a:avLst/>
              <a:gdLst/>
              <a:ahLst/>
              <a:cxnLst/>
              <a:rect l="l" t="t" r="r" b="b"/>
              <a:pathLst>
                <a:path w="1522" h="998" extrusionOk="0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9"/>
            <p:cNvSpPr/>
            <p:nvPr/>
          </p:nvSpPr>
          <p:spPr>
            <a:xfrm>
              <a:off x="5192973" y="2436318"/>
              <a:ext cx="49838" cy="27146"/>
            </a:xfrm>
            <a:custGeom>
              <a:avLst/>
              <a:gdLst/>
              <a:ahLst/>
              <a:cxnLst/>
              <a:rect l="l" t="t" r="r" b="b"/>
              <a:pathLst>
                <a:path w="1555" h="847" extrusionOk="0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9"/>
            <p:cNvSpPr/>
            <p:nvPr/>
          </p:nvSpPr>
          <p:spPr>
            <a:xfrm>
              <a:off x="5249734" y="2500514"/>
              <a:ext cx="43396" cy="18012"/>
            </a:xfrm>
            <a:custGeom>
              <a:avLst/>
              <a:gdLst/>
              <a:ahLst/>
              <a:cxnLst/>
              <a:rect l="l" t="t" r="r" b="b"/>
              <a:pathLst>
                <a:path w="1354" h="562" extrusionOk="0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9"/>
            <p:cNvSpPr/>
            <p:nvPr/>
          </p:nvSpPr>
          <p:spPr>
            <a:xfrm>
              <a:off x="5324410" y="2543493"/>
              <a:ext cx="26569" cy="59517"/>
            </a:xfrm>
            <a:custGeom>
              <a:avLst/>
              <a:gdLst/>
              <a:ahLst/>
              <a:cxnLst/>
              <a:rect l="l" t="t" r="r" b="b"/>
              <a:pathLst>
                <a:path w="829" h="1857" extrusionOk="0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9"/>
            <p:cNvSpPr/>
            <p:nvPr/>
          </p:nvSpPr>
          <p:spPr>
            <a:xfrm>
              <a:off x="5386267" y="2590639"/>
              <a:ext cx="8621" cy="53043"/>
            </a:xfrm>
            <a:custGeom>
              <a:avLst/>
              <a:gdLst/>
              <a:ahLst/>
              <a:cxnLst/>
              <a:rect l="l" t="t" r="r" b="b"/>
              <a:pathLst>
                <a:path w="269" h="1655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9"/>
            <p:cNvSpPr/>
            <p:nvPr/>
          </p:nvSpPr>
          <p:spPr>
            <a:xfrm>
              <a:off x="4710461" y="2557435"/>
              <a:ext cx="12884" cy="44517"/>
            </a:xfrm>
            <a:custGeom>
              <a:avLst/>
              <a:gdLst/>
              <a:ahLst/>
              <a:cxnLst/>
              <a:rect l="l" t="t" r="r" b="b"/>
              <a:pathLst>
                <a:path w="402" h="1389" extrusionOk="0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9"/>
            <p:cNvSpPr/>
            <p:nvPr/>
          </p:nvSpPr>
          <p:spPr>
            <a:xfrm>
              <a:off x="4775266" y="2687366"/>
              <a:ext cx="47690" cy="14647"/>
            </a:xfrm>
            <a:custGeom>
              <a:avLst/>
              <a:gdLst/>
              <a:ahLst/>
              <a:cxnLst/>
              <a:rect l="l" t="t" r="r" b="b"/>
              <a:pathLst>
                <a:path w="1488" h="457" extrusionOk="0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9"/>
            <p:cNvSpPr/>
            <p:nvPr/>
          </p:nvSpPr>
          <p:spPr>
            <a:xfrm>
              <a:off x="4904331" y="2430004"/>
              <a:ext cx="34838" cy="19999"/>
            </a:xfrm>
            <a:custGeom>
              <a:avLst/>
              <a:gdLst/>
              <a:ahLst/>
              <a:cxnLst/>
              <a:rect l="l" t="t" r="r" b="b"/>
              <a:pathLst>
                <a:path w="1087" h="624" extrusionOk="0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9"/>
            <p:cNvSpPr/>
            <p:nvPr/>
          </p:nvSpPr>
          <p:spPr>
            <a:xfrm>
              <a:off x="4776868" y="2516539"/>
              <a:ext cx="41280" cy="10641"/>
            </a:xfrm>
            <a:custGeom>
              <a:avLst/>
              <a:gdLst/>
              <a:ahLst/>
              <a:cxnLst/>
              <a:rect l="l" t="t" r="r" b="b"/>
              <a:pathLst>
                <a:path w="1288" h="332" extrusionOk="0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9"/>
            <p:cNvSpPr/>
            <p:nvPr/>
          </p:nvSpPr>
          <p:spPr>
            <a:xfrm>
              <a:off x="4973399" y="2390326"/>
              <a:ext cx="26281" cy="20416"/>
            </a:xfrm>
            <a:custGeom>
              <a:avLst/>
              <a:gdLst/>
              <a:ahLst/>
              <a:cxnLst/>
              <a:rect l="l" t="t" r="r" b="b"/>
              <a:pathLst>
                <a:path w="820" h="637" extrusionOk="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9"/>
            <p:cNvSpPr/>
            <p:nvPr/>
          </p:nvSpPr>
          <p:spPr>
            <a:xfrm>
              <a:off x="5094420" y="2383756"/>
              <a:ext cx="21986" cy="20095"/>
            </a:xfrm>
            <a:custGeom>
              <a:avLst/>
              <a:gdLst/>
              <a:ahLst/>
              <a:cxnLst/>
              <a:rect l="l" t="t" r="r" b="b"/>
              <a:pathLst>
                <a:path w="686" h="627" extrusionOk="0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9"/>
            <p:cNvSpPr/>
            <p:nvPr/>
          </p:nvSpPr>
          <p:spPr>
            <a:xfrm>
              <a:off x="4313137" y="4261437"/>
              <a:ext cx="186371" cy="311622"/>
            </a:xfrm>
            <a:custGeom>
              <a:avLst/>
              <a:gdLst/>
              <a:ahLst/>
              <a:cxnLst/>
              <a:rect l="l" t="t" r="r" b="b"/>
              <a:pathLst>
                <a:path w="5815" h="9723" extrusionOk="0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9"/>
            <p:cNvSpPr/>
            <p:nvPr/>
          </p:nvSpPr>
          <p:spPr>
            <a:xfrm>
              <a:off x="4313137" y="4316051"/>
              <a:ext cx="157750" cy="258163"/>
            </a:xfrm>
            <a:custGeom>
              <a:avLst/>
              <a:gdLst/>
              <a:ahLst/>
              <a:cxnLst/>
              <a:rect l="l" t="t" r="r" b="b"/>
              <a:pathLst>
                <a:path w="4922" h="8055" extrusionOk="0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9"/>
            <p:cNvSpPr/>
            <p:nvPr/>
          </p:nvSpPr>
          <p:spPr>
            <a:xfrm>
              <a:off x="4315252" y="4313391"/>
              <a:ext cx="146244" cy="256528"/>
            </a:xfrm>
            <a:custGeom>
              <a:avLst/>
              <a:gdLst/>
              <a:ahLst/>
              <a:cxnLst/>
              <a:rect l="l" t="t" r="r" b="b"/>
              <a:pathLst>
                <a:path w="4563" h="8004" extrusionOk="0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9"/>
            <p:cNvSpPr/>
            <p:nvPr/>
          </p:nvSpPr>
          <p:spPr>
            <a:xfrm>
              <a:off x="4428805" y="4516940"/>
              <a:ext cx="32146" cy="532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4425568" y="4462423"/>
              <a:ext cx="17724" cy="2756"/>
            </a:xfrm>
            <a:custGeom>
              <a:avLst/>
              <a:gdLst/>
              <a:ahLst/>
              <a:cxnLst/>
              <a:rect l="l" t="t" r="r" b="b"/>
              <a:pathLst>
                <a:path w="553" h="86" extrusionOk="0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4425055" y="4447039"/>
              <a:ext cx="14487" cy="5256"/>
            </a:xfrm>
            <a:custGeom>
              <a:avLst/>
              <a:gdLst/>
              <a:ahLst/>
              <a:cxnLst/>
              <a:rect l="l" t="t" r="r" b="b"/>
              <a:pathLst>
                <a:path w="452" h="164" extrusionOk="0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4435215" y="4431174"/>
              <a:ext cx="9134" cy="16153"/>
            </a:xfrm>
            <a:custGeom>
              <a:avLst/>
              <a:gdLst/>
              <a:ahLst/>
              <a:cxnLst/>
              <a:rect l="l" t="t" r="r" b="b"/>
              <a:pathLst>
                <a:path w="285" h="504" extrusionOk="0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4443773" y="4422617"/>
              <a:ext cx="9134" cy="18845"/>
            </a:xfrm>
            <a:custGeom>
              <a:avLst/>
              <a:gdLst/>
              <a:ahLst/>
              <a:cxnLst/>
              <a:rect l="l" t="t" r="r" b="b"/>
              <a:pathLst>
                <a:path w="285" h="588" extrusionOk="0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4440023" y="4461141"/>
              <a:ext cx="29486" cy="24166"/>
            </a:xfrm>
            <a:custGeom>
              <a:avLst/>
              <a:gdLst/>
              <a:ahLst/>
              <a:cxnLst/>
              <a:rect l="l" t="t" r="r" b="b"/>
              <a:pathLst>
                <a:path w="920" h="754" extrusionOk="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4442170" y="4441815"/>
              <a:ext cx="16121" cy="22082"/>
            </a:xfrm>
            <a:custGeom>
              <a:avLst/>
              <a:gdLst/>
              <a:ahLst/>
              <a:cxnLst/>
              <a:rect l="l" t="t" r="r" b="b"/>
              <a:pathLst>
                <a:path w="503" h="689" extrusionOk="0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4346308" y="4292494"/>
              <a:ext cx="29486" cy="79292"/>
            </a:xfrm>
            <a:custGeom>
              <a:avLst/>
              <a:gdLst/>
              <a:ahLst/>
              <a:cxnLst/>
              <a:rect l="l" t="t" r="r" b="b"/>
              <a:pathLst>
                <a:path w="920" h="2474" extrusionOk="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4372013" y="4382971"/>
              <a:ext cx="25223" cy="45030"/>
            </a:xfrm>
            <a:custGeom>
              <a:avLst/>
              <a:gdLst/>
              <a:ahLst/>
              <a:cxnLst/>
              <a:rect l="l" t="t" r="r" b="b"/>
              <a:pathLst>
                <a:path w="787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4347943" y="4353004"/>
              <a:ext cx="7500" cy="9230"/>
            </a:xfrm>
            <a:custGeom>
              <a:avLst/>
              <a:gdLst/>
              <a:ahLst/>
              <a:cxnLst/>
              <a:rect l="l" t="t" r="r" b="b"/>
              <a:pathLst>
                <a:path w="234" h="288" extrusionOk="0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4316625" y="4291949"/>
              <a:ext cx="54677" cy="80349"/>
            </a:xfrm>
            <a:custGeom>
              <a:avLst/>
              <a:gdLst/>
              <a:ahLst/>
              <a:cxnLst/>
              <a:rect l="l" t="t" r="r" b="b"/>
              <a:pathLst>
                <a:path w="1706" h="2507" extrusionOk="0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4360534" y="4333710"/>
              <a:ext cx="3782" cy="9166"/>
            </a:xfrm>
            <a:custGeom>
              <a:avLst/>
              <a:gdLst/>
              <a:ahLst/>
              <a:cxnLst/>
              <a:rect l="l" t="t" r="r" b="b"/>
              <a:pathLst>
                <a:path w="118" h="286" extrusionOk="0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4360534" y="4313839"/>
              <a:ext cx="4295" cy="10352"/>
            </a:xfrm>
            <a:custGeom>
              <a:avLst/>
              <a:gdLst/>
              <a:ahLst/>
              <a:cxnLst/>
              <a:rect l="l" t="t" r="r" b="b"/>
              <a:pathLst>
                <a:path w="134" h="323" extrusionOk="0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4356784" y="4300538"/>
              <a:ext cx="2179" cy="5897"/>
            </a:xfrm>
            <a:custGeom>
              <a:avLst/>
              <a:gdLst/>
              <a:ahLst/>
              <a:cxnLst/>
              <a:rect l="l" t="t" r="r" b="b"/>
              <a:pathLst>
                <a:path w="68" h="184" extrusionOk="0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5317744" y="4539375"/>
              <a:ext cx="326141" cy="132206"/>
            </a:xfrm>
            <a:custGeom>
              <a:avLst/>
              <a:gdLst/>
              <a:ahLst/>
              <a:cxnLst/>
              <a:rect l="l" t="t" r="r" b="b"/>
              <a:pathLst>
                <a:path w="10176" h="4125" extrusionOk="0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5317744" y="4605238"/>
              <a:ext cx="63747" cy="53043"/>
            </a:xfrm>
            <a:custGeom>
              <a:avLst/>
              <a:gdLst/>
              <a:ahLst/>
              <a:cxnLst/>
              <a:rect l="l" t="t" r="r" b="b"/>
              <a:pathLst>
                <a:path w="1989" h="1655" extrusionOk="0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5317744" y="4642191"/>
              <a:ext cx="302039" cy="28909"/>
            </a:xfrm>
            <a:custGeom>
              <a:avLst/>
              <a:gdLst/>
              <a:ahLst/>
              <a:cxnLst/>
              <a:rect l="l" t="t" r="r" b="b"/>
              <a:pathLst>
                <a:path w="9424" h="902" extrusionOk="0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5315052" y="4652896"/>
              <a:ext cx="298321" cy="13205"/>
            </a:xfrm>
            <a:custGeom>
              <a:avLst/>
              <a:gdLst/>
              <a:ahLst/>
              <a:cxnLst/>
              <a:rect l="l" t="t" r="r" b="b"/>
              <a:pathLst>
                <a:path w="9308" h="412" extrusionOk="0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5551228" y="4640044"/>
              <a:ext cx="18236" cy="26794"/>
            </a:xfrm>
            <a:custGeom>
              <a:avLst/>
              <a:gdLst/>
              <a:ahLst/>
              <a:cxnLst/>
              <a:rect l="l" t="t" r="r" b="b"/>
              <a:pathLst>
                <a:path w="569" h="8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9"/>
            <p:cNvSpPr/>
            <p:nvPr/>
          </p:nvSpPr>
          <p:spPr>
            <a:xfrm>
              <a:off x="5500333" y="4624436"/>
              <a:ext cx="10769" cy="1407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9"/>
            <p:cNvSpPr/>
            <p:nvPr/>
          </p:nvSpPr>
          <p:spPr>
            <a:xfrm>
              <a:off x="5486423" y="4621199"/>
              <a:ext cx="12339" cy="9327"/>
            </a:xfrm>
            <a:custGeom>
              <a:avLst/>
              <a:gdLst/>
              <a:ahLst/>
              <a:cxnLst/>
              <a:rect l="l" t="t" r="r" b="b"/>
              <a:pathLst>
                <a:path w="385" h="291" extrusionOk="0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5475718" y="4601488"/>
              <a:ext cx="20897" cy="3814"/>
            </a:xfrm>
            <a:custGeom>
              <a:avLst/>
              <a:gdLst/>
              <a:ahLst/>
              <a:cxnLst/>
              <a:rect l="l" t="t" r="r" b="b"/>
              <a:pathLst>
                <a:path w="652" h="119" extrusionOk="0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5507320" y="4608539"/>
              <a:ext cx="33749" cy="18140"/>
            </a:xfrm>
            <a:custGeom>
              <a:avLst/>
              <a:gdLst/>
              <a:ahLst/>
              <a:cxnLst/>
              <a:rect l="l" t="t" r="r" b="b"/>
              <a:pathLst>
                <a:path w="1053" h="566" extrusionOk="0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5496070" y="4602001"/>
              <a:ext cx="16089" cy="21986"/>
            </a:xfrm>
            <a:custGeom>
              <a:avLst/>
              <a:gdLst/>
              <a:ahLst/>
              <a:cxnLst/>
              <a:rect l="l" t="t" r="r" b="b"/>
              <a:pathLst>
                <a:path w="502" h="686" extrusionOk="0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5320404" y="4604148"/>
              <a:ext cx="61087" cy="53043"/>
            </a:xfrm>
            <a:custGeom>
              <a:avLst/>
              <a:gdLst/>
              <a:ahLst/>
              <a:cxnLst/>
              <a:rect l="l" t="t" r="r" b="b"/>
              <a:pathLst>
                <a:path w="1906" h="1655" extrusionOk="0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5403958" y="4641550"/>
              <a:ext cx="51440" cy="3878"/>
            </a:xfrm>
            <a:custGeom>
              <a:avLst/>
              <a:gdLst/>
              <a:ahLst/>
              <a:cxnLst/>
              <a:rect l="l" t="t" r="r" b="b"/>
              <a:pathLst>
                <a:path w="1605" h="121" extrusionOk="0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5369152" y="4640461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5356845" y="462382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5338833" y="4614789"/>
              <a:ext cx="10544" cy="4551"/>
            </a:xfrm>
            <a:custGeom>
              <a:avLst/>
              <a:gdLst/>
              <a:ahLst/>
              <a:cxnLst/>
              <a:rect l="l" t="t" r="r" b="b"/>
              <a:pathLst>
                <a:path w="329" h="142" extrusionOk="0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5325756" y="4611263"/>
              <a:ext cx="5384" cy="2981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4361308" y="3309841"/>
              <a:ext cx="879356" cy="1123513"/>
            </a:xfrm>
            <a:custGeom>
              <a:avLst/>
              <a:gdLst/>
              <a:ahLst/>
              <a:cxnLst/>
              <a:rect l="l" t="t" r="r" b="b"/>
              <a:pathLst>
                <a:path w="27437" h="35055" extrusionOk="0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4868980" y="3141162"/>
              <a:ext cx="697793" cy="1436257"/>
            </a:xfrm>
            <a:custGeom>
              <a:avLst/>
              <a:gdLst/>
              <a:ahLst/>
              <a:cxnLst/>
              <a:rect l="l" t="t" r="r" b="b"/>
              <a:pathLst>
                <a:path w="21772" h="44813" extrusionOk="0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9"/>
            <p:cNvSpPr/>
            <p:nvPr/>
          </p:nvSpPr>
          <p:spPr>
            <a:xfrm>
              <a:off x="4089812" y="2745953"/>
              <a:ext cx="2121197" cy="1624230"/>
            </a:xfrm>
            <a:custGeom>
              <a:avLst/>
              <a:gdLst/>
              <a:ahLst/>
              <a:cxnLst/>
              <a:rect l="l" t="t" r="r" b="b"/>
              <a:pathLst>
                <a:path w="66184" h="50678" extrusionOk="0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9"/>
            <p:cNvSpPr/>
            <p:nvPr/>
          </p:nvSpPr>
          <p:spPr>
            <a:xfrm>
              <a:off x="4087120" y="2743806"/>
              <a:ext cx="2123889" cy="1629037"/>
            </a:xfrm>
            <a:custGeom>
              <a:avLst/>
              <a:gdLst/>
              <a:ahLst/>
              <a:cxnLst/>
              <a:rect l="l" t="t" r="r" b="b"/>
              <a:pathLst>
                <a:path w="66268" h="50828" extrusionOk="0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5719363" y="2970848"/>
              <a:ext cx="72337" cy="1140147"/>
            </a:xfrm>
            <a:custGeom>
              <a:avLst/>
              <a:gdLst/>
              <a:ahLst/>
              <a:cxnLst/>
              <a:rect l="l" t="t" r="r" b="b"/>
              <a:pathLst>
                <a:path w="2257" h="35574" extrusionOk="0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5539979" y="2967643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4990001" y="29756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5164032" y="29681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9"/>
            <p:cNvSpPr/>
            <p:nvPr/>
          </p:nvSpPr>
          <p:spPr>
            <a:xfrm>
              <a:off x="5337551" y="2960688"/>
              <a:ext cx="72337" cy="1140660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9"/>
            <p:cNvSpPr/>
            <p:nvPr/>
          </p:nvSpPr>
          <p:spPr>
            <a:xfrm>
              <a:off x="4796675" y="3000847"/>
              <a:ext cx="72337" cy="1140659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4606587" y="3012641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4415953" y="3023859"/>
              <a:ext cx="72305" cy="1140147"/>
            </a:xfrm>
            <a:custGeom>
              <a:avLst/>
              <a:gdLst/>
              <a:ahLst/>
              <a:cxnLst/>
              <a:rect l="l" t="t" r="r" b="b"/>
              <a:pathLst>
                <a:path w="2256" h="35574" extrusionOk="0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4444862" y="2600831"/>
              <a:ext cx="626578" cy="660486"/>
            </a:xfrm>
            <a:custGeom>
              <a:avLst/>
              <a:gdLst/>
              <a:ahLst/>
              <a:cxnLst/>
              <a:rect l="l" t="t" r="r" b="b"/>
              <a:pathLst>
                <a:path w="19550" h="20608" extrusionOk="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5056953" y="2120177"/>
              <a:ext cx="28300" cy="7115"/>
            </a:xfrm>
            <a:custGeom>
              <a:avLst/>
              <a:gdLst/>
              <a:ahLst/>
              <a:cxnLst/>
              <a:rect l="l" t="t" r="r" b="b"/>
              <a:pathLst>
                <a:path w="883" h="222" extrusionOk="0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5149161" y="2110915"/>
              <a:ext cx="24550" cy="7948"/>
            </a:xfrm>
            <a:custGeom>
              <a:avLst/>
              <a:gdLst/>
              <a:ahLst/>
              <a:cxnLst/>
              <a:rect l="l" t="t" r="r" b="b"/>
              <a:pathLst>
                <a:path w="766" h="248" extrusionOk="0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8" name="Google Shape;3408;p59"/>
          <p:cNvGrpSpPr/>
          <p:nvPr/>
        </p:nvGrpSpPr>
        <p:grpSpPr>
          <a:xfrm>
            <a:off x="5897114" y="2028923"/>
            <a:ext cx="2294716" cy="2635055"/>
            <a:chOff x="5882689" y="2014348"/>
            <a:chExt cx="2294716" cy="2635055"/>
          </a:xfrm>
        </p:grpSpPr>
        <p:sp>
          <p:nvSpPr>
            <p:cNvPr id="3409" name="Google Shape;3409;p59"/>
            <p:cNvSpPr/>
            <p:nvPr/>
          </p:nvSpPr>
          <p:spPr>
            <a:xfrm>
              <a:off x="5882689" y="2014348"/>
              <a:ext cx="2294716" cy="2635055"/>
            </a:xfrm>
            <a:custGeom>
              <a:avLst/>
              <a:gdLst/>
              <a:ahLst/>
              <a:cxnLst/>
              <a:rect l="l" t="t" r="r" b="b"/>
              <a:pathLst>
                <a:path w="71598" h="82217" extrusionOk="0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5921245" y="2125305"/>
              <a:ext cx="2060687" cy="2492817"/>
            </a:xfrm>
            <a:custGeom>
              <a:avLst/>
              <a:gdLst/>
              <a:ahLst/>
              <a:cxnLst/>
              <a:rect l="l" t="t" r="r" b="b"/>
              <a:pathLst>
                <a:path w="64296" h="77779" extrusionOk="0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5884292" y="2046045"/>
              <a:ext cx="1936974" cy="2415705"/>
            </a:xfrm>
            <a:custGeom>
              <a:avLst/>
              <a:gdLst/>
              <a:ahLst/>
              <a:cxnLst/>
              <a:rect l="l" t="t" r="r" b="b"/>
              <a:pathLst>
                <a:path w="60436" h="75373" extrusionOk="0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9"/>
            <p:cNvSpPr/>
            <p:nvPr/>
          </p:nvSpPr>
          <p:spPr>
            <a:xfrm>
              <a:off x="5943745" y="2159566"/>
              <a:ext cx="1666536" cy="2229334"/>
            </a:xfrm>
            <a:custGeom>
              <a:avLst/>
              <a:gdLst/>
              <a:ahLst/>
              <a:cxnLst/>
              <a:rect l="l" t="t" r="r" b="b"/>
              <a:pathLst>
                <a:path w="51998" h="69558" extrusionOk="0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9"/>
            <p:cNvSpPr/>
            <p:nvPr/>
          </p:nvSpPr>
          <p:spPr>
            <a:xfrm>
              <a:off x="5941084" y="2159566"/>
              <a:ext cx="1671343" cy="2232026"/>
            </a:xfrm>
            <a:custGeom>
              <a:avLst/>
              <a:gdLst/>
              <a:ahLst/>
              <a:cxnLst/>
              <a:rect l="l" t="t" r="r" b="b"/>
              <a:pathLst>
                <a:path w="52148" h="69642" extrusionOk="0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6150467" y="2608587"/>
              <a:ext cx="1234374" cy="22467"/>
            </a:xfrm>
            <a:custGeom>
              <a:avLst/>
              <a:gdLst/>
              <a:ahLst/>
              <a:cxnLst/>
              <a:rect l="l" t="t" r="r" b="b"/>
              <a:pathLst>
                <a:path w="38514" h="701" extrusionOk="0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6161685" y="2802425"/>
              <a:ext cx="1234919" cy="22499"/>
            </a:xfrm>
            <a:custGeom>
              <a:avLst/>
              <a:gdLst/>
              <a:ahLst/>
              <a:cxnLst/>
              <a:rect l="l" t="t" r="r" b="b"/>
              <a:pathLst>
                <a:path w="38531" h="702" extrusionOk="0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9"/>
            <p:cNvSpPr/>
            <p:nvPr/>
          </p:nvSpPr>
          <p:spPr>
            <a:xfrm>
              <a:off x="6178286" y="3396568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9"/>
            <p:cNvSpPr/>
            <p:nvPr/>
          </p:nvSpPr>
          <p:spPr>
            <a:xfrm>
              <a:off x="6178286" y="3208595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6178286" y="3020654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6159569" y="3606496"/>
              <a:ext cx="1234919" cy="22531"/>
            </a:xfrm>
            <a:custGeom>
              <a:avLst/>
              <a:gdLst/>
              <a:ahLst/>
              <a:cxnLst/>
              <a:rect l="l" t="t" r="r" b="b"/>
              <a:pathLst>
                <a:path w="38531" h="703" extrusionOk="0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6156332" y="3812673"/>
              <a:ext cx="1234406" cy="22756"/>
            </a:xfrm>
            <a:custGeom>
              <a:avLst/>
              <a:gdLst/>
              <a:ahLst/>
              <a:cxnLst/>
              <a:rect l="l" t="t" r="r" b="b"/>
              <a:pathLst>
                <a:path w="38515" h="710" extrusionOk="0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6152582" y="4018819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6" name="Google Shape;3426;p59"/>
          <p:cNvSpPr txBox="1">
            <a:spLocks noGrp="1"/>
          </p:cNvSpPr>
          <p:nvPr>
            <p:ph type="subTitle" idx="1"/>
          </p:nvPr>
        </p:nvSpPr>
        <p:spPr>
          <a:xfrm>
            <a:off x="720000" y="4326050"/>
            <a:ext cx="3006000" cy="2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Please keep this slide for attribution.</a:t>
            </a:r>
            <a:endParaRPr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7ABD7-08D3-464E-8359-FB9F6CB6315B}"/>
              </a:ext>
            </a:extLst>
          </p:cNvPr>
          <p:cNvSpPr txBox="1"/>
          <p:nvPr/>
        </p:nvSpPr>
        <p:spPr>
          <a:xfrm>
            <a:off x="491836" y="3775364"/>
            <a:ext cx="3197191" cy="80205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0A1E3A3-7D14-4B5D-AA28-EE700EB5575D}"/>
              </a:ext>
            </a:extLst>
          </p:cNvPr>
          <p:cNvSpPr/>
          <p:nvPr/>
        </p:nvSpPr>
        <p:spPr>
          <a:xfrm>
            <a:off x="1181457" y="3179691"/>
            <a:ext cx="6768273" cy="1323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3218;p58">
            <a:extLst>
              <a:ext uri="{FF2B5EF4-FFF2-40B4-BE49-F238E27FC236}">
                <a16:creationId xmlns:a16="http://schemas.microsoft.com/office/drawing/2014/main" id="{A846DD83-A9D0-4C67-B07D-B8917EAC9AA3}"/>
              </a:ext>
            </a:extLst>
          </p:cNvPr>
          <p:cNvSpPr/>
          <p:nvPr/>
        </p:nvSpPr>
        <p:spPr>
          <a:xfrm>
            <a:off x="4005777" y="2288026"/>
            <a:ext cx="783334" cy="654842"/>
          </a:xfrm>
          <a:custGeom>
            <a:avLst/>
            <a:gdLst/>
            <a:ahLst/>
            <a:cxnLst/>
            <a:rect l="l" t="t" r="r" b="b"/>
            <a:pathLst>
              <a:path w="34103" h="32337" extrusionOk="0">
                <a:moveTo>
                  <a:pt x="16706" y="0"/>
                </a:moveTo>
                <a:cubicBezTo>
                  <a:pt x="16363" y="0"/>
                  <a:pt x="16018" y="11"/>
                  <a:pt x="15673" y="33"/>
                </a:cubicBezTo>
                <a:cubicBezTo>
                  <a:pt x="6767" y="601"/>
                  <a:pt x="0" y="8271"/>
                  <a:pt x="568" y="17193"/>
                </a:cubicBezTo>
                <a:cubicBezTo>
                  <a:pt x="969" y="23709"/>
                  <a:pt x="5280" y="29357"/>
                  <a:pt x="11462" y="31462"/>
                </a:cubicBezTo>
                <a:cubicBezTo>
                  <a:pt x="13178" y="32051"/>
                  <a:pt x="14947" y="32336"/>
                  <a:pt x="16699" y="32336"/>
                </a:cubicBezTo>
                <a:cubicBezTo>
                  <a:pt x="21259" y="32336"/>
                  <a:pt x="25708" y="30404"/>
                  <a:pt x="28822" y="26867"/>
                </a:cubicBezTo>
                <a:cubicBezTo>
                  <a:pt x="33150" y="21955"/>
                  <a:pt x="34102" y="14921"/>
                  <a:pt x="31212" y="9056"/>
                </a:cubicBezTo>
                <a:cubicBezTo>
                  <a:pt x="28490" y="3501"/>
                  <a:pt x="22845" y="0"/>
                  <a:pt x="1670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47"/>
          <p:cNvSpPr txBox="1">
            <a:spLocks noGrp="1"/>
          </p:cNvSpPr>
          <p:nvPr>
            <p:ph type="title"/>
          </p:nvPr>
        </p:nvSpPr>
        <p:spPr>
          <a:xfrm>
            <a:off x="625401" y="385526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PROJECT </a:t>
            </a:r>
            <a:r>
              <a:rPr lang="en-US" sz="2000" dirty="0"/>
              <a:t>OBJECTIVES</a:t>
            </a:r>
            <a:endParaRPr sz="2000" dirty="0"/>
          </a:p>
        </p:txBody>
      </p:sp>
      <p:sp>
        <p:nvSpPr>
          <p:cNvPr id="2353" name="Google Shape;2353;p47"/>
          <p:cNvSpPr txBox="1">
            <a:spLocks noGrp="1"/>
          </p:cNvSpPr>
          <p:nvPr>
            <p:ph type="subTitle" idx="1"/>
          </p:nvPr>
        </p:nvSpPr>
        <p:spPr>
          <a:xfrm>
            <a:off x="3538315" y="3710084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Inventory Management</a:t>
            </a:r>
            <a:endParaRPr sz="1000" dirty="0"/>
          </a:p>
        </p:txBody>
      </p:sp>
      <p:sp>
        <p:nvSpPr>
          <p:cNvPr id="2356" name="Google Shape;2356;p47"/>
          <p:cNvSpPr txBox="1">
            <a:spLocks noGrp="1"/>
          </p:cNvSpPr>
          <p:nvPr>
            <p:ph type="subTitle" idx="4"/>
          </p:nvPr>
        </p:nvSpPr>
        <p:spPr>
          <a:xfrm>
            <a:off x="3598045" y="3736925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</a:rPr>
              <a:t>Product stock management</a:t>
            </a:r>
          </a:p>
        </p:txBody>
      </p:sp>
      <p:sp>
        <p:nvSpPr>
          <p:cNvPr id="2357" name="Google Shape;2357;p47"/>
          <p:cNvSpPr txBox="1">
            <a:spLocks noGrp="1"/>
          </p:cNvSpPr>
          <p:nvPr>
            <p:ph type="subTitle" idx="5"/>
          </p:nvPr>
        </p:nvSpPr>
        <p:spPr>
          <a:xfrm>
            <a:off x="5759805" y="3683154"/>
            <a:ext cx="2104086" cy="2614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Human Resources Management</a:t>
            </a:r>
            <a:endParaRPr sz="1000" dirty="0"/>
          </a:p>
        </p:txBody>
      </p:sp>
      <p:sp>
        <p:nvSpPr>
          <p:cNvPr id="2358" name="Google Shape;2358;p47"/>
          <p:cNvSpPr txBox="1">
            <a:spLocks noGrp="1"/>
          </p:cNvSpPr>
          <p:nvPr>
            <p:ph type="subTitle" idx="6"/>
          </p:nvPr>
        </p:nvSpPr>
        <p:spPr>
          <a:xfrm>
            <a:off x="5431713" y="1968511"/>
            <a:ext cx="2379615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</a:rPr>
              <a:t>Encryption and Views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Better Data Management</a:t>
            </a:r>
            <a:endParaRPr sz="1000" dirty="0"/>
          </a:p>
        </p:txBody>
      </p:sp>
      <p:sp>
        <p:nvSpPr>
          <p:cNvPr id="2359" name="Google Shape;2359;p47"/>
          <p:cNvSpPr txBox="1">
            <a:spLocks noGrp="1"/>
          </p:cNvSpPr>
          <p:nvPr>
            <p:ph type="subTitle" idx="7"/>
          </p:nvPr>
        </p:nvSpPr>
        <p:spPr>
          <a:xfrm>
            <a:off x="1242597" y="3637870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Sales &amp; Distribution</a:t>
            </a:r>
            <a:endParaRPr sz="1000" dirty="0"/>
          </a:p>
        </p:txBody>
      </p:sp>
      <p:sp>
        <p:nvSpPr>
          <p:cNvPr id="2363" name="Google Shape;2363;p47"/>
          <p:cNvSpPr txBox="1">
            <a:spLocks noGrp="1"/>
          </p:cNvSpPr>
          <p:nvPr>
            <p:ph type="subTitle" idx="14"/>
          </p:nvPr>
        </p:nvSpPr>
        <p:spPr>
          <a:xfrm>
            <a:off x="5477270" y="1668881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 dirty="0"/>
              <a:t>Data Security</a:t>
            </a:r>
            <a:endParaRPr sz="1250" dirty="0"/>
          </a:p>
        </p:txBody>
      </p:sp>
      <p:grpSp>
        <p:nvGrpSpPr>
          <p:cNvPr id="2365" name="Google Shape;2365;p47"/>
          <p:cNvGrpSpPr/>
          <p:nvPr/>
        </p:nvGrpSpPr>
        <p:grpSpPr>
          <a:xfrm>
            <a:off x="2028097" y="1124826"/>
            <a:ext cx="445314" cy="443581"/>
            <a:chOff x="1576325" y="2162175"/>
            <a:chExt cx="526625" cy="524575"/>
          </a:xfrm>
        </p:grpSpPr>
        <p:sp>
          <p:nvSpPr>
            <p:cNvPr id="2366" name="Google Shape;2366;p47"/>
            <p:cNvSpPr/>
            <p:nvPr/>
          </p:nvSpPr>
          <p:spPr>
            <a:xfrm>
              <a:off x="1576325" y="2406300"/>
              <a:ext cx="526625" cy="280450"/>
            </a:xfrm>
            <a:custGeom>
              <a:avLst/>
              <a:gdLst/>
              <a:ahLst/>
              <a:cxnLst/>
              <a:rect l="l" t="t" r="r" b="b"/>
              <a:pathLst>
                <a:path w="21065" h="11218" extrusionOk="0">
                  <a:moveTo>
                    <a:pt x="4321" y="1"/>
                  </a:moveTo>
                  <a:cubicBezTo>
                    <a:pt x="4060" y="1"/>
                    <a:pt x="3832" y="164"/>
                    <a:pt x="3767" y="425"/>
                  </a:cubicBezTo>
                  <a:lnTo>
                    <a:pt x="82" y="10500"/>
                  </a:lnTo>
                  <a:cubicBezTo>
                    <a:pt x="1" y="10859"/>
                    <a:pt x="262" y="11217"/>
                    <a:pt x="637" y="11217"/>
                  </a:cubicBezTo>
                  <a:lnTo>
                    <a:pt x="16842" y="11217"/>
                  </a:lnTo>
                  <a:cubicBezTo>
                    <a:pt x="17087" y="11217"/>
                    <a:pt x="17315" y="11038"/>
                    <a:pt x="17380" y="10793"/>
                  </a:cubicBezTo>
                  <a:lnTo>
                    <a:pt x="21065" y="718"/>
                  </a:lnTo>
                  <a:cubicBezTo>
                    <a:pt x="21065" y="359"/>
                    <a:pt x="20886" y="1"/>
                    <a:pt x="20511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7"/>
            <p:cNvSpPr/>
            <p:nvPr/>
          </p:nvSpPr>
          <p:spPr>
            <a:xfrm>
              <a:off x="2012450" y="2324800"/>
              <a:ext cx="36300" cy="81525"/>
            </a:xfrm>
            <a:custGeom>
              <a:avLst/>
              <a:gdLst/>
              <a:ahLst/>
              <a:cxnLst/>
              <a:rect l="l" t="t" r="r" b="b"/>
              <a:pathLst>
                <a:path w="1452" h="3261" extrusionOk="0">
                  <a:moveTo>
                    <a:pt x="1" y="0"/>
                  </a:moveTo>
                  <a:lnTo>
                    <a:pt x="1" y="3261"/>
                  </a:lnTo>
                  <a:lnTo>
                    <a:pt x="1452" y="3261"/>
                  </a:lnTo>
                  <a:lnTo>
                    <a:pt x="1452" y="636"/>
                  </a:lnTo>
                  <a:cubicBezTo>
                    <a:pt x="1452" y="277"/>
                    <a:pt x="1158" y="0"/>
                    <a:pt x="81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7"/>
            <p:cNvSpPr/>
            <p:nvPr/>
          </p:nvSpPr>
          <p:spPr>
            <a:xfrm>
              <a:off x="1577975" y="2261625"/>
              <a:ext cx="36300" cy="402300"/>
            </a:xfrm>
            <a:custGeom>
              <a:avLst/>
              <a:gdLst/>
              <a:ahLst/>
              <a:cxnLst/>
              <a:rect l="l" t="t" r="r" b="b"/>
              <a:pathLst>
                <a:path w="1452" h="16092" extrusionOk="0">
                  <a:moveTo>
                    <a:pt x="636" y="0"/>
                  </a:moveTo>
                  <a:cubicBezTo>
                    <a:pt x="277" y="0"/>
                    <a:pt x="0" y="277"/>
                    <a:pt x="0" y="620"/>
                  </a:cubicBezTo>
                  <a:lnTo>
                    <a:pt x="0" y="16091"/>
                  </a:lnTo>
                  <a:lnTo>
                    <a:pt x="82" y="16091"/>
                  </a:lnTo>
                  <a:lnTo>
                    <a:pt x="1451" y="12342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7"/>
            <p:cNvSpPr/>
            <p:nvPr/>
          </p:nvSpPr>
          <p:spPr>
            <a:xfrm>
              <a:off x="1668450" y="2162175"/>
              <a:ext cx="344025" cy="260050"/>
            </a:xfrm>
            <a:custGeom>
              <a:avLst/>
              <a:gdLst/>
              <a:ahLst/>
              <a:cxnLst/>
              <a:rect l="l" t="t" r="r" b="b"/>
              <a:pathLst>
                <a:path w="13761" h="10402" extrusionOk="0">
                  <a:moveTo>
                    <a:pt x="0" y="0"/>
                  </a:moveTo>
                  <a:lnTo>
                    <a:pt x="0" y="10402"/>
                  </a:lnTo>
                  <a:lnTo>
                    <a:pt x="82" y="10190"/>
                  </a:lnTo>
                  <a:cubicBezTo>
                    <a:pt x="147" y="9929"/>
                    <a:pt x="375" y="9766"/>
                    <a:pt x="636" y="9766"/>
                  </a:cubicBezTo>
                  <a:lnTo>
                    <a:pt x="13761" y="9766"/>
                  </a:lnTo>
                  <a:lnTo>
                    <a:pt x="1376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7"/>
            <p:cNvSpPr/>
            <p:nvPr/>
          </p:nvSpPr>
          <p:spPr>
            <a:xfrm>
              <a:off x="1719800" y="2288525"/>
              <a:ext cx="241325" cy="18350"/>
            </a:xfrm>
            <a:custGeom>
              <a:avLst/>
              <a:gdLst/>
              <a:ahLst/>
              <a:cxnLst/>
              <a:rect l="l" t="t" r="r" b="b"/>
              <a:pathLst>
                <a:path w="9653" h="734" extrusionOk="0">
                  <a:moveTo>
                    <a:pt x="490" y="0"/>
                  </a:moveTo>
                  <a:cubicBezTo>
                    <a:pt x="1" y="0"/>
                    <a:pt x="1" y="734"/>
                    <a:pt x="490" y="734"/>
                  </a:cubicBezTo>
                  <a:lnTo>
                    <a:pt x="9163" y="734"/>
                  </a:lnTo>
                  <a:cubicBezTo>
                    <a:pt x="9652" y="734"/>
                    <a:pt x="9652" y="0"/>
                    <a:pt x="9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7"/>
            <p:cNvSpPr/>
            <p:nvPr/>
          </p:nvSpPr>
          <p:spPr>
            <a:xfrm>
              <a:off x="1719800" y="2225350"/>
              <a:ext cx="114550" cy="17950"/>
            </a:xfrm>
            <a:custGeom>
              <a:avLst/>
              <a:gdLst/>
              <a:ahLst/>
              <a:cxnLst/>
              <a:rect l="l" t="t" r="r" b="b"/>
              <a:pathLst>
                <a:path w="4582" h="718" extrusionOk="0">
                  <a:moveTo>
                    <a:pt x="490" y="0"/>
                  </a:moveTo>
                  <a:cubicBezTo>
                    <a:pt x="1" y="0"/>
                    <a:pt x="1" y="717"/>
                    <a:pt x="490" y="717"/>
                  </a:cubicBezTo>
                  <a:lnTo>
                    <a:pt x="4109" y="717"/>
                  </a:lnTo>
                  <a:cubicBezTo>
                    <a:pt x="4582" y="717"/>
                    <a:pt x="4582" y="0"/>
                    <a:pt x="4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7"/>
            <p:cNvSpPr/>
            <p:nvPr/>
          </p:nvSpPr>
          <p:spPr>
            <a:xfrm>
              <a:off x="1719800" y="2352100"/>
              <a:ext cx="241325" cy="17950"/>
            </a:xfrm>
            <a:custGeom>
              <a:avLst/>
              <a:gdLst/>
              <a:ahLst/>
              <a:cxnLst/>
              <a:rect l="l" t="t" r="r" b="b"/>
              <a:pathLst>
                <a:path w="9653" h="718" extrusionOk="0">
                  <a:moveTo>
                    <a:pt x="490" y="0"/>
                  </a:moveTo>
                  <a:cubicBezTo>
                    <a:pt x="1" y="0"/>
                    <a:pt x="1" y="718"/>
                    <a:pt x="490" y="718"/>
                  </a:cubicBezTo>
                  <a:lnTo>
                    <a:pt x="9163" y="718"/>
                  </a:lnTo>
                  <a:cubicBezTo>
                    <a:pt x="9652" y="718"/>
                    <a:pt x="9652" y="0"/>
                    <a:pt x="9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7"/>
            <p:cNvSpPr/>
            <p:nvPr/>
          </p:nvSpPr>
          <p:spPr>
            <a:xfrm>
              <a:off x="1641550" y="2180100"/>
              <a:ext cx="26925" cy="316700"/>
            </a:xfrm>
            <a:custGeom>
              <a:avLst/>
              <a:gdLst/>
              <a:ahLst/>
              <a:cxnLst/>
              <a:rect l="l" t="t" r="r" b="b"/>
              <a:pathLst>
                <a:path w="1077" h="12668" extrusionOk="0">
                  <a:moveTo>
                    <a:pt x="0" y="0"/>
                  </a:moveTo>
                  <a:lnTo>
                    <a:pt x="0" y="12668"/>
                  </a:lnTo>
                  <a:lnTo>
                    <a:pt x="1076" y="968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7"/>
            <p:cNvSpPr/>
            <p:nvPr/>
          </p:nvSpPr>
          <p:spPr>
            <a:xfrm>
              <a:off x="1614250" y="2198025"/>
              <a:ext cx="27325" cy="372975"/>
            </a:xfrm>
            <a:custGeom>
              <a:avLst/>
              <a:gdLst/>
              <a:ahLst/>
              <a:cxnLst/>
              <a:rect l="l" t="t" r="r" b="b"/>
              <a:pathLst>
                <a:path w="1093" h="14919" extrusionOk="0">
                  <a:moveTo>
                    <a:pt x="0" y="1"/>
                  </a:moveTo>
                  <a:lnTo>
                    <a:pt x="0" y="14918"/>
                  </a:lnTo>
                  <a:lnTo>
                    <a:pt x="1092" y="11951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47"/>
          <p:cNvGrpSpPr/>
          <p:nvPr/>
        </p:nvGrpSpPr>
        <p:grpSpPr>
          <a:xfrm>
            <a:off x="4233099" y="3297244"/>
            <a:ext cx="493292" cy="469541"/>
            <a:chOff x="3111700" y="2161850"/>
            <a:chExt cx="526625" cy="524900"/>
          </a:xfrm>
        </p:grpSpPr>
        <p:sp>
          <p:nvSpPr>
            <p:cNvPr id="2376" name="Google Shape;2376;p47"/>
            <p:cNvSpPr/>
            <p:nvPr/>
          </p:nvSpPr>
          <p:spPr>
            <a:xfrm>
              <a:off x="3111700" y="2198025"/>
              <a:ext cx="488325" cy="488725"/>
            </a:xfrm>
            <a:custGeom>
              <a:avLst/>
              <a:gdLst/>
              <a:ahLst/>
              <a:cxnLst/>
              <a:rect l="l" t="t" r="r" b="b"/>
              <a:pathLst>
                <a:path w="19533" h="19549" extrusionOk="0">
                  <a:moveTo>
                    <a:pt x="1" y="1"/>
                  </a:moveTo>
                  <a:lnTo>
                    <a:pt x="1" y="19548"/>
                  </a:lnTo>
                  <a:lnTo>
                    <a:pt x="19532" y="19548"/>
                  </a:lnTo>
                  <a:lnTo>
                    <a:pt x="19532" y="2055"/>
                  </a:lnTo>
                  <a:lnTo>
                    <a:pt x="8756" y="12848"/>
                  </a:lnTo>
                  <a:lnTo>
                    <a:pt x="5935" y="13614"/>
                  </a:lnTo>
                  <a:lnTo>
                    <a:pt x="5935" y="13614"/>
                  </a:lnTo>
                  <a:lnTo>
                    <a:pt x="6702" y="10793"/>
                  </a:lnTo>
                  <a:lnTo>
                    <a:pt x="1749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7"/>
            <p:cNvSpPr/>
            <p:nvPr/>
          </p:nvSpPr>
          <p:spPr>
            <a:xfrm>
              <a:off x="3264950" y="2468250"/>
              <a:ext cx="65250" cy="65250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572" y="1"/>
                  </a:moveTo>
                  <a:lnTo>
                    <a:pt x="1" y="2104"/>
                  </a:lnTo>
                  <a:lnTo>
                    <a:pt x="1" y="2104"/>
                  </a:lnTo>
                  <a:lnTo>
                    <a:pt x="131" y="1973"/>
                  </a:lnTo>
                  <a:cubicBezTo>
                    <a:pt x="205" y="1900"/>
                    <a:pt x="298" y="1863"/>
                    <a:pt x="390" y="1863"/>
                  </a:cubicBezTo>
                  <a:cubicBezTo>
                    <a:pt x="482" y="1863"/>
                    <a:pt x="572" y="1900"/>
                    <a:pt x="637" y="1973"/>
                  </a:cubicBezTo>
                  <a:cubicBezTo>
                    <a:pt x="783" y="2120"/>
                    <a:pt x="783" y="2348"/>
                    <a:pt x="637" y="2479"/>
                  </a:cubicBezTo>
                  <a:lnTo>
                    <a:pt x="506" y="2609"/>
                  </a:lnTo>
                  <a:lnTo>
                    <a:pt x="2609" y="203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7"/>
            <p:cNvSpPr/>
            <p:nvPr/>
          </p:nvSpPr>
          <p:spPr>
            <a:xfrm>
              <a:off x="3260075" y="2514900"/>
              <a:ext cx="27075" cy="23475"/>
            </a:xfrm>
            <a:custGeom>
              <a:avLst/>
              <a:gdLst/>
              <a:ahLst/>
              <a:cxnLst/>
              <a:rect l="l" t="t" r="r" b="b"/>
              <a:pathLst>
                <a:path w="1083" h="939" extrusionOk="0">
                  <a:moveTo>
                    <a:pt x="576" y="0"/>
                  </a:moveTo>
                  <a:cubicBezTo>
                    <a:pt x="493" y="0"/>
                    <a:pt x="406" y="32"/>
                    <a:pt x="326" y="107"/>
                  </a:cubicBezTo>
                  <a:lnTo>
                    <a:pt x="196" y="238"/>
                  </a:lnTo>
                  <a:lnTo>
                    <a:pt x="0" y="939"/>
                  </a:lnTo>
                  <a:lnTo>
                    <a:pt x="701" y="743"/>
                  </a:lnTo>
                  <a:lnTo>
                    <a:pt x="832" y="613"/>
                  </a:lnTo>
                  <a:cubicBezTo>
                    <a:pt x="1082" y="350"/>
                    <a:pt x="852" y="0"/>
                    <a:pt x="576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7"/>
            <p:cNvSpPr/>
            <p:nvPr/>
          </p:nvSpPr>
          <p:spPr>
            <a:xfrm>
              <a:off x="3279225" y="2224925"/>
              <a:ext cx="294300" cy="294300"/>
            </a:xfrm>
            <a:custGeom>
              <a:avLst/>
              <a:gdLst/>
              <a:ahLst/>
              <a:cxnLst/>
              <a:rect l="l" t="t" r="r" b="b"/>
              <a:pathLst>
                <a:path w="11772" h="11772" extrusionOk="0">
                  <a:moveTo>
                    <a:pt x="9734" y="1"/>
                  </a:moveTo>
                  <a:lnTo>
                    <a:pt x="1" y="9717"/>
                  </a:lnTo>
                  <a:lnTo>
                    <a:pt x="1" y="9734"/>
                  </a:lnTo>
                  <a:lnTo>
                    <a:pt x="2038" y="11772"/>
                  </a:lnTo>
                  <a:lnTo>
                    <a:pt x="2055" y="11772"/>
                  </a:lnTo>
                  <a:lnTo>
                    <a:pt x="11772" y="2039"/>
                  </a:lnTo>
                  <a:lnTo>
                    <a:pt x="973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7"/>
            <p:cNvSpPr/>
            <p:nvPr/>
          </p:nvSpPr>
          <p:spPr>
            <a:xfrm>
              <a:off x="3547825" y="2161850"/>
              <a:ext cx="90500" cy="88775"/>
            </a:xfrm>
            <a:custGeom>
              <a:avLst/>
              <a:gdLst/>
              <a:ahLst/>
              <a:cxnLst/>
              <a:rect l="l" t="t" r="r" b="b"/>
              <a:pathLst>
                <a:path w="3620" h="3551" extrusionOk="0">
                  <a:moveTo>
                    <a:pt x="1794" y="1"/>
                  </a:moveTo>
                  <a:cubicBezTo>
                    <a:pt x="1610" y="1"/>
                    <a:pt x="1427" y="70"/>
                    <a:pt x="1288" y="209"/>
                  </a:cubicBezTo>
                  <a:lnTo>
                    <a:pt x="0" y="1497"/>
                  </a:lnTo>
                  <a:lnTo>
                    <a:pt x="2055" y="3551"/>
                  </a:lnTo>
                  <a:lnTo>
                    <a:pt x="3343" y="2263"/>
                  </a:lnTo>
                  <a:cubicBezTo>
                    <a:pt x="3620" y="1986"/>
                    <a:pt x="3620" y="1529"/>
                    <a:pt x="3343" y="1252"/>
                  </a:cubicBezTo>
                  <a:lnTo>
                    <a:pt x="2299" y="209"/>
                  </a:lnTo>
                  <a:cubicBezTo>
                    <a:pt x="2161" y="70"/>
                    <a:pt x="1977" y="1"/>
                    <a:pt x="1794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7"/>
            <p:cNvSpPr/>
            <p:nvPr/>
          </p:nvSpPr>
          <p:spPr>
            <a:xfrm>
              <a:off x="3522550" y="2199250"/>
              <a:ext cx="25300" cy="25700"/>
            </a:xfrm>
            <a:custGeom>
              <a:avLst/>
              <a:gdLst/>
              <a:ahLst/>
              <a:cxnLst/>
              <a:rect l="l" t="t" r="r" b="b"/>
              <a:pathLst>
                <a:path w="1012" h="1028" extrusionOk="0">
                  <a:moveTo>
                    <a:pt x="1" y="1028"/>
                  </a:moveTo>
                  <a:lnTo>
                    <a:pt x="1011" y="1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7E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7"/>
            <p:cNvSpPr/>
            <p:nvPr/>
          </p:nvSpPr>
          <p:spPr>
            <a:xfrm>
              <a:off x="3522550" y="2199250"/>
              <a:ext cx="76650" cy="76650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011" y="1"/>
                  </a:moveTo>
                  <a:lnTo>
                    <a:pt x="1" y="1028"/>
                  </a:lnTo>
                  <a:lnTo>
                    <a:pt x="2039" y="3066"/>
                  </a:lnTo>
                  <a:lnTo>
                    <a:pt x="3066" y="2055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0" name="Google Shape;2400;p47"/>
          <p:cNvGrpSpPr/>
          <p:nvPr/>
        </p:nvGrpSpPr>
        <p:grpSpPr>
          <a:xfrm>
            <a:off x="6206232" y="1231030"/>
            <a:ext cx="474255" cy="452438"/>
            <a:chOff x="6708650" y="2151725"/>
            <a:chExt cx="560850" cy="535050"/>
          </a:xfrm>
        </p:grpSpPr>
        <p:sp>
          <p:nvSpPr>
            <p:cNvPr id="2401" name="Google Shape;2401;p47"/>
            <p:cNvSpPr/>
            <p:nvPr/>
          </p:nvSpPr>
          <p:spPr>
            <a:xfrm>
              <a:off x="6708650" y="2151725"/>
              <a:ext cx="560850" cy="535050"/>
            </a:xfrm>
            <a:custGeom>
              <a:avLst/>
              <a:gdLst/>
              <a:ahLst/>
              <a:cxnLst/>
              <a:rect l="l" t="t" r="r" b="b"/>
              <a:pathLst>
                <a:path w="22434" h="21402" extrusionOk="0">
                  <a:moveTo>
                    <a:pt x="10718" y="8021"/>
                  </a:moveTo>
                  <a:cubicBezTo>
                    <a:pt x="11375" y="8021"/>
                    <a:pt x="12044" y="8266"/>
                    <a:pt x="12587" y="8814"/>
                  </a:cubicBezTo>
                  <a:cubicBezTo>
                    <a:pt x="13630" y="9858"/>
                    <a:pt x="13630" y="11553"/>
                    <a:pt x="12587" y="12597"/>
                  </a:cubicBezTo>
                  <a:cubicBezTo>
                    <a:pt x="12044" y="13139"/>
                    <a:pt x="11375" y="13382"/>
                    <a:pt x="10719" y="13382"/>
                  </a:cubicBezTo>
                  <a:cubicBezTo>
                    <a:pt x="9344" y="13382"/>
                    <a:pt x="8022" y="12316"/>
                    <a:pt x="8022" y="10705"/>
                  </a:cubicBezTo>
                  <a:cubicBezTo>
                    <a:pt x="8022" y="9095"/>
                    <a:pt x="9343" y="8021"/>
                    <a:pt x="10718" y="8021"/>
                  </a:cubicBezTo>
                  <a:close/>
                  <a:moveTo>
                    <a:pt x="10682" y="1"/>
                  </a:moveTo>
                  <a:cubicBezTo>
                    <a:pt x="9308" y="1"/>
                    <a:pt x="7923" y="265"/>
                    <a:pt x="6603" y="809"/>
                  </a:cubicBezTo>
                  <a:cubicBezTo>
                    <a:pt x="2609" y="2472"/>
                    <a:pt x="0" y="6369"/>
                    <a:pt x="0" y="10705"/>
                  </a:cubicBezTo>
                  <a:cubicBezTo>
                    <a:pt x="0" y="15026"/>
                    <a:pt x="2609" y="18922"/>
                    <a:pt x="6603" y="20585"/>
                  </a:cubicBezTo>
                  <a:cubicBezTo>
                    <a:pt x="7924" y="21135"/>
                    <a:pt x="9311" y="21402"/>
                    <a:pt x="10687" y="21402"/>
                  </a:cubicBezTo>
                  <a:cubicBezTo>
                    <a:pt x="13471" y="21402"/>
                    <a:pt x="16209" y="20310"/>
                    <a:pt x="18260" y="18270"/>
                  </a:cubicBezTo>
                  <a:cubicBezTo>
                    <a:pt x="22434" y="14096"/>
                    <a:pt x="22434" y="7314"/>
                    <a:pt x="18260" y="3141"/>
                  </a:cubicBezTo>
                  <a:cubicBezTo>
                    <a:pt x="16208" y="1088"/>
                    <a:pt x="13468" y="1"/>
                    <a:pt x="10682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7"/>
            <p:cNvSpPr/>
            <p:nvPr/>
          </p:nvSpPr>
          <p:spPr>
            <a:xfrm>
              <a:off x="6870875" y="2313900"/>
              <a:ext cx="220525" cy="210525"/>
            </a:xfrm>
            <a:custGeom>
              <a:avLst/>
              <a:gdLst/>
              <a:ahLst/>
              <a:cxnLst/>
              <a:rect l="l" t="t" r="r" b="b"/>
              <a:pathLst>
                <a:path w="8821" h="8421" extrusionOk="0">
                  <a:moveTo>
                    <a:pt x="4215" y="3067"/>
                  </a:moveTo>
                  <a:cubicBezTo>
                    <a:pt x="4496" y="3067"/>
                    <a:pt x="4785" y="3171"/>
                    <a:pt x="5022" y="3403"/>
                  </a:cubicBezTo>
                  <a:cubicBezTo>
                    <a:pt x="5462" y="3843"/>
                    <a:pt x="5462" y="4577"/>
                    <a:pt x="5022" y="5017"/>
                  </a:cubicBezTo>
                  <a:cubicBezTo>
                    <a:pt x="4784" y="5255"/>
                    <a:pt x="4494" y="5361"/>
                    <a:pt x="4212" y="5361"/>
                  </a:cubicBezTo>
                  <a:cubicBezTo>
                    <a:pt x="3624" y="5361"/>
                    <a:pt x="3065" y="4901"/>
                    <a:pt x="3065" y="4218"/>
                  </a:cubicBezTo>
                  <a:cubicBezTo>
                    <a:pt x="3065" y="3523"/>
                    <a:pt x="3625" y="3067"/>
                    <a:pt x="4215" y="3067"/>
                  </a:cubicBezTo>
                  <a:close/>
                  <a:moveTo>
                    <a:pt x="4240" y="0"/>
                  </a:moveTo>
                  <a:cubicBezTo>
                    <a:pt x="2078" y="0"/>
                    <a:pt x="0" y="1679"/>
                    <a:pt x="0" y="4218"/>
                  </a:cubicBezTo>
                  <a:cubicBezTo>
                    <a:pt x="0" y="6745"/>
                    <a:pt x="2077" y="8421"/>
                    <a:pt x="4238" y="8421"/>
                  </a:cubicBezTo>
                  <a:cubicBezTo>
                    <a:pt x="5269" y="8421"/>
                    <a:pt x="6320" y="8039"/>
                    <a:pt x="7174" y="7186"/>
                  </a:cubicBezTo>
                  <a:cubicBezTo>
                    <a:pt x="8820" y="5539"/>
                    <a:pt x="8820" y="2882"/>
                    <a:pt x="7174" y="1235"/>
                  </a:cubicBezTo>
                  <a:cubicBezTo>
                    <a:pt x="6321" y="382"/>
                    <a:pt x="5271" y="0"/>
                    <a:pt x="42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7"/>
            <p:cNvSpPr/>
            <p:nvPr/>
          </p:nvSpPr>
          <p:spPr>
            <a:xfrm>
              <a:off x="7026575" y="2469475"/>
              <a:ext cx="184250" cy="184650"/>
            </a:xfrm>
            <a:custGeom>
              <a:avLst/>
              <a:gdLst/>
              <a:ahLst/>
              <a:cxnLst/>
              <a:rect l="l" t="t" r="r" b="b"/>
              <a:pathLst>
                <a:path w="7370" h="7386" extrusionOk="0">
                  <a:moveTo>
                    <a:pt x="1663" y="1"/>
                  </a:moveTo>
                  <a:cubicBezTo>
                    <a:pt x="1467" y="359"/>
                    <a:pt x="1239" y="685"/>
                    <a:pt x="946" y="963"/>
                  </a:cubicBezTo>
                  <a:cubicBezTo>
                    <a:pt x="669" y="1240"/>
                    <a:pt x="343" y="1484"/>
                    <a:pt x="0" y="1680"/>
                  </a:cubicBezTo>
                  <a:lnTo>
                    <a:pt x="3114" y="7386"/>
                  </a:lnTo>
                  <a:cubicBezTo>
                    <a:pt x="4908" y="6392"/>
                    <a:pt x="6391" y="4924"/>
                    <a:pt x="7369" y="3131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>
              <a:off x="6741250" y="2184575"/>
              <a:ext cx="184250" cy="184250"/>
            </a:xfrm>
            <a:custGeom>
              <a:avLst/>
              <a:gdLst/>
              <a:ahLst/>
              <a:cxnLst/>
              <a:rect l="l" t="t" r="r" b="b"/>
              <a:pathLst>
                <a:path w="7370" h="7370" extrusionOk="0">
                  <a:moveTo>
                    <a:pt x="4256" y="1"/>
                  </a:moveTo>
                  <a:cubicBezTo>
                    <a:pt x="2463" y="979"/>
                    <a:pt x="979" y="2463"/>
                    <a:pt x="1" y="4256"/>
                  </a:cubicBezTo>
                  <a:lnTo>
                    <a:pt x="5707" y="7370"/>
                  </a:lnTo>
                  <a:cubicBezTo>
                    <a:pt x="5903" y="7027"/>
                    <a:pt x="6131" y="6701"/>
                    <a:pt x="6424" y="6408"/>
                  </a:cubicBezTo>
                  <a:cubicBezTo>
                    <a:pt x="6701" y="6131"/>
                    <a:pt x="7028" y="5886"/>
                    <a:pt x="7370" y="5707"/>
                  </a:cubicBezTo>
                  <a:lnTo>
                    <a:pt x="425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146E7227-9676-4C61-8E06-024ADA03FF7A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1218941" y="1658288"/>
            <a:ext cx="2095106" cy="276600"/>
          </a:xfrm>
        </p:spPr>
        <p:txBody>
          <a:bodyPr/>
          <a:lstStyle/>
          <a:p>
            <a:pPr algn="l"/>
            <a:r>
              <a:rPr lang="en-US" sz="1250" dirty="0"/>
              <a:t>Relational Database Management System</a:t>
            </a:r>
          </a:p>
        </p:txBody>
      </p:sp>
      <p:grpSp>
        <p:nvGrpSpPr>
          <p:cNvPr id="5" name="Google Shape;3432;p60">
            <a:extLst>
              <a:ext uri="{FF2B5EF4-FFF2-40B4-BE49-F238E27FC236}">
                <a16:creationId xmlns:a16="http://schemas.microsoft.com/office/drawing/2014/main" id="{48AE792A-12C8-4D7F-9FFF-AEE4F1D92EB4}"/>
              </a:ext>
            </a:extLst>
          </p:cNvPr>
          <p:cNvGrpSpPr/>
          <p:nvPr/>
        </p:nvGrpSpPr>
        <p:grpSpPr>
          <a:xfrm>
            <a:off x="6478227" y="3241878"/>
            <a:ext cx="749596" cy="481375"/>
            <a:chOff x="3768212" y="1168958"/>
            <a:chExt cx="2485862" cy="1459814"/>
          </a:xfrm>
        </p:grpSpPr>
        <p:sp>
          <p:nvSpPr>
            <p:cNvPr id="182" name="Google Shape;3433;p60">
              <a:extLst>
                <a:ext uri="{FF2B5EF4-FFF2-40B4-BE49-F238E27FC236}">
                  <a16:creationId xmlns:a16="http://schemas.microsoft.com/office/drawing/2014/main" id="{DF90405A-264E-4343-877C-64A7266CC329}"/>
                </a:ext>
              </a:extLst>
            </p:cNvPr>
            <p:cNvSpPr/>
            <p:nvPr/>
          </p:nvSpPr>
          <p:spPr>
            <a:xfrm>
              <a:off x="4395270" y="1173894"/>
              <a:ext cx="107688" cy="112367"/>
            </a:xfrm>
            <a:custGeom>
              <a:avLst/>
              <a:gdLst/>
              <a:ahLst/>
              <a:cxnLst/>
              <a:rect l="l" t="t" r="r" b="b"/>
              <a:pathLst>
                <a:path w="3360" h="3506" extrusionOk="0">
                  <a:moveTo>
                    <a:pt x="1686" y="1"/>
                  </a:moveTo>
                  <a:cubicBezTo>
                    <a:pt x="1227" y="1"/>
                    <a:pt x="770" y="310"/>
                    <a:pt x="803" y="932"/>
                  </a:cubicBezTo>
                  <a:cubicBezTo>
                    <a:pt x="786" y="1317"/>
                    <a:pt x="1020" y="1668"/>
                    <a:pt x="1371" y="1818"/>
                  </a:cubicBezTo>
                  <a:cubicBezTo>
                    <a:pt x="1" y="2019"/>
                    <a:pt x="68" y="3489"/>
                    <a:pt x="68" y="3489"/>
                  </a:cubicBezTo>
                  <a:lnTo>
                    <a:pt x="3276" y="3506"/>
                  </a:lnTo>
                  <a:cubicBezTo>
                    <a:pt x="3276" y="3506"/>
                    <a:pt x="3359" y="2019"/>
                    <a:pt x="2006" y="1818"/>
                  </a:cubicBezTo>
                  <a:cubicBezTo>
                    <a:pt x="2357" y="1668"/>
                    <a:pt x="2574" y="1317"/>
                    <a:pt x="2574" y="949"/>
                  </a:cubicBezTo>
                  <a:cubicBezTo>
                    <a:pt x="2616" y="318"/>
                    <a:pt x="2150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34;p60">
              <a:extLst>
                <a:ext uri="{FF2B5EF4-FFF2-40B4-BE49-F238E27FC236}">
                  <a16:creationId xmlns:a16="http://schemas.microsoft.com/office/drawing/2014/main" id="{4B7FE700-1578-45EA-BFD5-7754BA259161}"/>
                </a:ext>
              </a:extLst>
            </p:cNvPr>
            <p:cNvSpPr/>
            <p:nvPr/>
          </p:nvSpPr>
          <p:spPr>
            <a:xfrm>
              <a:off x="6082670" y="1382635"/>
              <a:ext cx="132847" cy="98554"/>
            </a:xfrm>
            <a:custGeom>
              <a:avLst/>
              <a:gdLst/>
              <a:ahLst/>
              <a:cxnLst/>
              <a:rect l="l" t="t" r="r" b="b"/>
              <a:pathLst>
                <a:path w="4145" h="3075" extrusionOk="0">
                  <a:moveTo>
                    <a:pt x="3677" y="0"/>
                  </a:moveTo>
                  <a:lnTo>
                    <a:pt x="1521" y="2122"/>
                  </a:lnTo>
                  <a:lnTo>
                    <a:pt x="485" y="1019"/>
                  </a:lnTo>
                  <a:lnTo>
                    <a:pt x="1" y="1470"/>
                  </a:lnTo>
                  <a:lnTo>
                    <a:pt x="1504" y="3074"/>
                  </a:lnTo>
                  <a:lnTo>
                    <a:pt x="4144" y="468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35;p60">
              <a:extLst>
                <a:ext uri="{FF2B5EF4-FFF2-40B4-BE49-F238E27FC236}">
                  <a16:creationId xmlns:a16="http://schemas.microsoft.com/office/drawing/2014/main" id="{6E6D4C0E-0E54-46AA-996C-F77344213DB0}"/>
                </a:ext>
              </a:extLst>
            </p:cNvPr>
            <p:cNvSpPr/>
            <p:nvPr/>
          </p:nvSpPr>
          <p:spPr>
            <a:xfrm>
              <a:off x="5334559" y="1715891"/>
              <a:ext cx="103938" cy="163711"/>
            </a:xfrm>
            <a:custGeom>
              <a:avLst/>
              <a:gdLst/>
              <a:ahLst/>
              <a:cxnLst/>
              <a:rect l="l" t="t" r="r" b="b"/>
              <a:pathLst>
                <a:path w="3243" h="5108" extrusionOk="0">
                  <a:moveTo>
                    <a:pt x="1685" y="764"/>
                  </a:moveTo>
                  <a:cubicBezTo>
                    <a:pt x="2290" y="764"/>
                    <a:pt x="2739" y="1446"/>
                    <a:pt x="2390" y="2117"/>
                  </a:cubicBezTo>
                  <a:cubicBezTo>
                    <a:pt x="2323" y="2234"/>
                    <a:pt x="2240" y="2317"/>
                    <a:pt x="2140" y="2384"/>
                  </a:cubicBezTo>
                  <a:cubicBezTo>
                    <a:pt x="1984" y="2472"/>
                    <a:pt x="1829" y="2511"/>
                    <a:pt x="1683" y="2511"/>
                  </a:cubicBezTo>
                  <a:cubicBezTo>
                    <a:pt x="1078" y="2511"/>
                    <a:pt x="633" y="1838"/>
                    <a:pt x="970" y="1164"/>
                  </a:cubicBezTo>
                  <a:cubicBezTo>
                    <a:pt x="1037" y="1047"/>
                    <a:pt x="1120" y="947"/>
                    <a:pt x="1221" y="897"/>
                  </a:cubicBezTo>
                  <a:cubicBezTo>
                    <a:pt x="1378" y="805"/>
                    <a:pt x="1536" y="764"/>
                    <a:pt x="1685" y="764"/>
                  </a:cubicBezTo>
                  <a:close/>
                  <a:moveTo>
                    <a:pt x="1751" y="1"/>
                  </a:moveTo>
                  <a:cubicBezTo>
                    <a:pt x="1486" y="1"/>
                    <a:pt x="1203" y="62"/>
                    <a:pt x="920" y="195"/>
                  </a:cubicBezTo>
                  <a:cubicBezTo>
                    <a:pt x="652" y="312"/>
                    <a:pt x="435" y="529"/>
                    <a:pt x="302" y="780"/>
                  </a:cubicBezTo>
                  <a:cubicBezTo>
                    <a:pt x="1" y="1348"/>
                    <a:pt x="134" y="2000"/>
                    <a:pt x="402" y="2551"/>
                  </a:cubicBezTo>
                  <a:lnTo>
                    <a:pt x="1304" y="4857"/>
                  </a:lnTo>
                  <a:cubicBezTo>
                    <a:pt x="1371" y="5024"/>
                    <a:pt x="1525" y="5108"/>
                    <a:pt x="1678" y="5108"/>
                  </a:cubicBezTo>
                  <a:cubicBezTo>
                    <a:pt x="1830" y="5108"/>
                    <a:pt x="1981" y="5024"/>
                    <a:pt x="2039" y="4857"/>
                  </a:cubicBezTo>
                  <a:lnTo>
                    <a:pt x="2942" y="2535"/>
                  </a:lnTo>
                  <a:cubicBezTo>
                    <a:pt x="3109" y="2184"/>
                    <a:pt x="3209" y="1816"/>
                    <a:pt x="3242" y="1432"/>
                  </a:cubicBezTo>
                  <a:cubicBezTo>
                    <a:pt x="3242" y="596"/>
                    <a:pt x="2581" y="1"/>
                    <a:pt x="17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36;p60">
              <a:extLst>
                <a:ext uri="{FF2B5EF4-FFF2-40B4-BE49-F238E27FC236}">
                  <a16:creationId xmlns:a16="http://schemas.microsoft.com/office/drawing/2014/main" id="{347E6CED-D1C6-476A-87E1-915D2AA91478}"/>
                </a:ext>
              </a:extLst>
            </p:cNvPr>
            <p:cNvSpPr/>
            <p:nvPr/>
          </p:nvSpPr>
          <p:spPr>
            <a:xfrm>
              <a:off x="4142684" y="2091645"/>
              <a:ext cx="34678" cy="117880"/>
            </a:xfrm>
            <a:custGeom>
              <a:avLst/>
              <a:gdLst/>
              <a:ahLst/>
              <a:cxnLst/>
              <a:rect l="l" t="t" r="r" b="b"/>
              <a:pathLst>
                <a:path w="1082" h="3678" extrusionOk="0">
                  <a:moveTo>
                    <a:pt x="1082" y="0"/>
                  </a:moveTo>
                  <a:cubicBezTo>
                    <a:pt x="1048" y="50"/>
                    <a:pt x="1031" y="100"/>
                    <a:pt x="1031" y="151"/>
                  </a:cubicBezTo>
                  <a:cubicBezTo>
                    <a:pt x="998" y="251"/>
                    <a:pt x="948" y="384"/>
                    <a:pt x="914" y="535"/>
                  </a:cubicBezTo>
                  <a:cubicBezTo>
                    <a:pt x="814" y="869"/>
                    <a:pt x="681" y="1320"/>
                    <a:pt x="547" y="1821"/>
                  </a:cubicBezTo>
                  <a:cubicBezTo>
                    <a:pt x="413" y="2339"/>
                    <a:pt x="280" y="2791"/>
                    <a:pt x="196" y="3125"/>
                  </a:cubicBezTo>
                  <a:lnTo>
                    <a:pt x="96" y="3526"/>
                  </a:lnTo>
                  <a:cubicBezTo>
                    <a:pt x="91" y="3525"/>
                    <a:pt x="86" y="3524"/>
                    <a:pt x="82" y="3524"/>
                  </a:cubicBezTo>
                  <a:cubicBezTo>
                    <a:pt x="11" y="3524"/>
                    <a:pt x="0" y="3645"/>
                    <a:pt x="79" y="3676"/>
                  </a:cubicBezTo>
                  <a:cubicBezTo>
                    <a:pt x="85" y="3677"/>
                    <a:pt x="90" y="3678"/>
                    <a:pt x="95" y="3678"/>
                  </a:cubicBezTo>
                  <a:cubicBezTo>
                    <a:pt x="169" y="3678"/>
                    <a:pt x="207" y="3573"/>
                    <a:pt x="129" y="3526"/>
                  </a:cubicBezTo>
                  <a:lnTo>
                    <a:pt x="246" y="3141"/>
                  </a:lnTo>
                  <a:cubicBezTo>
                    <a:pt x="346" y="2807"/>
                    <a:pt x="463" y="2356"/>
                    <a:pt x="614" y="1838"/>
                  </a:cubicBezTo>
                  <a:cubicBezTo>
                    <a:pt x="747" y="1337"/>
                    <a:pt x="864" y="886"/>
                    <a:pt x="948" y="552"/>
                  </a:cubicBezTo>
                  <a:cubicBezTo>
                    <a:pt x="998" y="384"/>
                    <a:pt x="1015" y="251"/>
                    <a:pt x="1048" y="151"/>
                  </a:cubicBezTo>
                  <a:cubicBezTo>
                    <a:pt x="1065" y="100"/>
                    <a:pt x="1065" y="50"/>
                    <a:pt x="108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37;p60">
              <a:extLst>
                <a:ext uri="{FF2B5EF4-FFF2-40B4-BE49-F238E27FC236}">
                  <a16:creationId xmlns:a16="http://schemas.microsoft.com/office/drawing/2014/main" id="{51D4724D-9C15-4F0B-B208-812F78139C75}"/>
                </a:ext>
              </a:extLst>
            </p:cNvPr>
            <p:cNvSpPr/>
            <p:nvPr/>
          </p:nvSpPr>
          <p:spPr>
            <a:xfrm>
              <a:off x="3768212" y="1730153"/>
              <a:ext cx="189608" cy="135219"/>
            </a:xfrm>
            <a:custGeom>
              <a:avLst/>
              <a:gdLst/>
              <a:ahLst/>
              <a:cxnLst/>
              <a:rect l="l" t="t" r="r" b="b"/>
              <a:pathLst>
                <a:path w="5916" h="4219" extrusionOk="0">
                  <a:moveTo>
                    <a:pt x="5698" y="4128"/>
                  </a:moveTo>
                  <a:lnTo>
                    <a:pt x="5698" y="4128"/>
                  </a:lnTo>
                  <a:cubicBezTo>
                    <a:pt x="5631" y="4161"/>
                    <a:pt x="5581" y="4178"/>
                    <a:pt x="5514" y="4178"/>
                  </a:cubicBezTo>
                  <a:lnTo>
                    <a:pt x="5564" y="4178"/>
                  </a:lnTo>
                  <a:cubicBezTo>
                    <a:pt x="5614" y="4178"/>
                    <a:pt x="5664" y="4161"/>
                    <a:pt x="5698" y="4128"/>
                  </a:cubicBezTo>
                  <a:close/>
                  <a:moveTo>
                    <a:pt x="418" y="1"/>
                  </a:moveTo>
                  <a:cubicBezTo>
                    <a:pt x="234" y="18"/>
                    <a:pt x="67" y="151"/>
                    <a:pt x="67" y="352"/>
                  </a:cubicBezTo>
                  <a:cubicBezTo>
                    <a:pt x="50" y="519"/>
                    <a:pt x="50" y="669"/>
                    <a:pt x="50" y="836"/>
                  </a:cubicBezTo>
                  <a:cubicBezTo>
                    <a:pt x="50" y="1171"/>
                    <a:pt x="50" y="1488"/>
                    <a:pt x="34" y="1805"/>
                  </a:cubicBezTo>
                  <a:cubicBezTo>
                    <a:pt x="34" y="2424"/>
                    <a:pt x="17" y="3042"/>
                    <a:pt x="17" y="3610"/>
                  </a:cubicBezTo>
                  <a:cubicBezTo>
                    <a:pt x="17" y="3694"/>
                    <a:pt x="17" y="3760"/>
                    <a:pt x="17" y="3827"/>
                  </a:cubicBezTo>
                  <a:cubicBezTo>
                    <a:pt x="0" y="3911"/>
                    <a:pt x="34" y="3978"/>
                    <a:pt x="67" y="4044"/>
                  </a:cubicBezTo>
                  <a:cubicBezTo>
                    <a:pt x="100" y="4111"/>
                    <a:pt x="167" y="4161"/>
                    <a:pt x="234" y="4195"/>
                  </a:cubicBezTo>
                  <a:cubicBezTo>
                    <a:pt x="293" y="4207"/>
                    <a:pt x="344" y="4218"/>
                    <a:pt x="392" y="4218"/>
                  </a:cubicBezTo>
                  <a:cubicBezTo>
                    <a:pt x="412" y="4218"/>
                    <a:pt x="432" y="4216"/>
                    <a:pt x="451" y="4211"/>
                  </a:cubicBezTo>
                  <a:lnTo>
                    <a:pt x="2674" y="4211"/>
                  </a:lnTo>
                  <a:lnTo>
                    <a:pt x="4745" y="4195"/>
                  </a:lnTo>
                  <a:lnTo>
                    <a:pt x="5464" y="4195"/>
                  </a:lnTo>
                  <a:cubicBezTo>
                    <a:pt x="5481" y="4195"/>
                    <a:pt x="5497" y="4195"/>
                    <a:pt x="5514" y="4178"/>
                  </a:cubicBezTo>
                  <a:lnTo>
                    <a:pt x="4745" y="4178"/>
                  </a:lnTo>
                  <a:lnTo>
                    <a:pt x="2674" y="4161"/>
                  </a:lnTo>
                  <a:lnTo>
                    <a:pt x="451" y="4161"/>
                  </a:lnTo>
                  <a:cubicBezTo>
                    <a:pt x="385" y="4161"/>
                    <a:pt x="318" y="4161"/>
                    <a:pt x="268" y="4128"/>
                  </a:cubicBezTo>
                  <a:cubicBezTo>
                    <a:pt x="201" y="4111"/>
                    <a:pt x="151" y="4078"/>
                    <a:pt x="117" y="4011"/>
                  </a:cubicBezTo>
                  <a:cubicBezTo>
                    <a:pt x="84" y="3961"/>
                    <a:pt x="67" y="3894"/>
                    <a:pt x="67" y="3827"/>
                  </a:cubicBezTo>
                  <a:cubicBezTo>
                    <a:pt x="67" y="3760"/>
                    <a:pt x="67" y="3694"/>
                    <a:pt x="84" y="3610"/>
                  </a:cubicBezTo>
                  <a:cubicBezTo>
                    <a:pt x="84" y="3042"/>
                    <a:pt x="100" y="2424"/>
                    <a:pt x="100" y="1805"/>
                  </a:cubicBezTo>
                  <a:cubicBezTo>
                    <a:pt x="100" y="1488"/>
                    <a:pt x="117" y="1171"/>
                    <a:pt x="117" y="836"/>
                  </a:cubicBezTo>
                  <a:cubicBezTo>
                    <a:pt x="117" y="686"/>
                    <a:pt x="117" y="519"/>
                    <a:pt x="134" y="352"/>
                  </a:cubicBezTo>
                  <a:cubicBezTo>
                    <a:pt x="134" y="201"/>
                    <a:pt x="268" y="68"/>
                    <a:pt x="418" y="68"/>
                  </a:cubicBezTo>
                  <a:lnTo>
                    <a:pt x="5631" y="68"/>
                  </a:lnTo>
                  <a:cubicBezTo>
                    <a:pt x="5681" y="84"/>
                    <a:pt x="5731" y="118"/>
                    <a:pt x="5781" y="151"/>
                  </a:cubicBezTo>
                  <a:cubicBezTo>
                    <a:pt x="5815" y="201"/>
                    <a:pt x="5848" y="252"/>
                    <a:pt x="5865" y="302"/>
                  </a:cubicBezTo>
                  <a:cubicBezTo>
                    <a:pt x="5865" y="369"/>
                    <a:pt x="5865" y="435"/>
                    <a:pt x="5865" y="485"/>
                  </a:cubicBezTo>
                  <a:cubicBezTo>
                    <a:pt x="5865" y="619"/>
                    <a:pt x="5865" y="736"/>
                    <a:pt x="5865" y="853"/>
                  </a:cubicBezTo>
                  <a:cubicBezTo>
                    <a:pt x="5848" y="1087"/>
                    <a:pt x="5848" y="1321"/>
                    <a:pt x="5848" y="1538"/>
                  </a:cubicBezTo>
                  <a:cubicBezTo>
                    <a:pt x="5848" y="2407"/>
                    <a:pt x="5832" y="3125"/>
                    <a:pt x="5832" y="3610"/>
                  </a:cubicBezTo>
                  <a:lnTo>
                    <a:pt x="5832" y="3777"/>
                  </a:lnTo>
                  <a:cubicBezTo>
                    <a:pt x="5832" y="3827"/>
                    <a:pt x="5832" y="3877"/>
                    <a:pt x="5815" y="3927"/>
                  </a:cubicBezTo>
                  <a:cubicBezTo>
                    <a:pt x="5798" y="4011"/>
                    <a:pt x="5748" y="4078"/>
                    <a:pt x="5698" y="4128"/>
                  </a:cubicBezTo>
                  <a:cubicBezTo>
                    <a:pt x="5765" y="4078"/>
                    <a:pt x="5815" y="4011"/>
                    <a:pt x="5832" y="3944"/>
                  </a:cubicBezTo>
                  <a:cubicBezTo>
                    <a:pt x="5848" y="3894"/>
                    <a:pt x="5848" y="3844"/>
                    <a:pt x="5848" y="3777"/>
                  </a:cubicBezTo>
                  <a:cubicBezTo>
                    <a:pt x="5848" y="3727"/>
                    <a:pt x="5848" y="3677"/>
                    <a:pt x="5865" y="3610"/>
                  </a:cubicBezTo>
                  <a:cubicBezTo>
                    <a:pt x="5865" y="3125"/>
                    <a:pt x="5882" y="2407"/>
                    <a:pt x="5898" y="1538"/>
                  </a:cubicBezTo>
                  <a:cubicBezTo>
                    <a:pt x="5898" y="1321"/>
                    <a:pt x="5898" y="1087"/>
                    <a:pt x="5915" y="853"/>
                  </a:cubicBezTo>
                  <a:cubicBezTo>
                    <a:pt x="5915" y="736"/>
                    <a:pt x="5915" y="619"/>
                    <a:pt x="5915" y="485"/>
                  </a:cubicBezTo>
                  <a:cubicBezTo>
                    <a:pt x="5915" y="419"/>
                    <a:pt x="5915" y="369"/>
                    <a:pt x="5915" y="302"/>
                  </a:cubicBezTo>
                  <a:cubicBezTo>
                    <a:pt x="5898" y="235"/>
                    <a:pt x="5865" y="168"/>
                    <a:pt x="5815" y="118"/>
                  </a:cubicBezTo>
                  <a:cubicBezTo>
                    <a:pt x="5765" y="68"/>
                    <a:pt x="5698" y="34"/>
                    <a:pt x="5631" y="18"/>
                  </a:cubicBezTo>
                  <a:cubicBezTo>
                    <a:pt x="5586" y="18"/>
                    <a:pt x="5542" y="10"/>
                    <a:pt x="5497" y="10"/>
                  </a:cubicBezTo>
                  <a:cubicBezTo>
                    <a:pt x="5475" y="10"/>
                    <a:pt x="5453" y="12"/>
                    <a:pt x="5431" y="18"/>
                  </a:cubicBezTo>
                  <a:lnTo>
                    <a:pt x="5030" y="18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38;p60">
              <a:extLst>
                <a:ext uri="{FF2B5EF4-FFF2-40B4-BE49-F238E27FC236}">
                  <a16:creationId xmlns:a16="http://schemas.microsoft.com/office/drawing/2014/main" id="{F0CE4070-D1AE-4A3C-8AC6-16F1E537C0D7}"/>
                </a:ext>
              </a:extLst>
            </p:cNvPr>
            <p:cNvSpPr/>
            <p:nvPr/>
          </p:nvSpPr>
          <p:spPr>
            <a:xfrm>
              <a:off x="3846927" y="1773004"/>
              <a:ext cx="45543" cy="54132"/>
            </a:xfrm>
            <a:custGeom>
              <a:avLst/>
              <a:gdLst/>
              <a:ahLst/>
              <a:cxnLst/>
              <a:rect l="l" t="t" r="r" b="b"/>
              <a:pathLst>
                <a:path w="1421" h="1689" extrusionOk="0">
                  <a:moveTo>
                    <a:pt x="34" y="1"/>
                  </a:moveTo>
                  <a:lnTo>
                    <a:pt x="17" y="836"/>
                  </a:lnTo>
                  <a:lnTo>
                    <a:pt x="0" y="1688"/>
                  </a:lnTo>
                  <a:lnTo>
                    <a:pt x="719" y="1270"/>
                  </a:lnTo>
                  <a:lnTo>
                    <a:pt x="1421" y="853"/>
                  </a:lnTo>
                  <a:lnTo>
                    <a:pt x="736" y="41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39;p60">
              <a:extLst>
                <a:ext uri="{FF2B5EF4-FFF2-40B4-BE49-F238E27FC236}">
                  <a16:creationId xmlns:a16="http://schemas.microsoft.com/office/drawing/2014/main" id="{E15AE090-E303-4B42-8FB3-913BF0FD4A8F}"/>
                </a:ext>
              </a:extLst>
            </p:cNvPr>
            <p:cNvSpPr/>
            <p:nvPr/>
          </p:nvSpPr>
          <p:spPr>
            <a:xfrm>
              <a:off x="5851334" y="1316196"/>
              <a:ext cx="146757" cy="153744"/>
            </a:xfrm>
            <a:custGeom>
              <a:avLst/>
              <a:gdLst/>
              <a:ahLst/>
              <a:cxnLst/>
              <a:rect l="l" t="t" r="r" b="b"/>
              <a:pathLst>
                <a:path w="4579" h="4797" extrusionOk="0">
                  <a:moveTo>
                    <a:pt x="2278" y="1"/>
                  </a:moveTo>
                  <a:cubicBezTo>
                    <a:pt x="1590" y="1"/>
                    <a:pt x="1054" y="595"/>
                    <a:pt x="1103" y="1271"/>
                  </a:cubicBezTo>
                  <a:cubicBezTo>
                    <a:pt x="1087" y="1789"/>
                    <a:pt x="1387" y="2274"/>
                    <a:pt x="1872" y="2474"/>
                  </a:cubicBezTo>
                  <a:cubicBezTo>
                    <a:pt x="1" y="2758"/>
                    <a:pt x="84" y="4780"/>
                    <a:pt x="84" y="4780"/>
                  </a:cubicBezTo>
                  <a:lnTo>
                    <a:pt x="4478" y="4797"/>
                  </a:lnTo>
                  <a:cubicBezTo>
                    <a:pt x="4478" y="4797"/>
                    <a:pt x="4579" y="2758"/>
                    <a:pt x="2741" y="2474"/>
                  </a:cubicBezTo>
                  <a:cubicBezTo>
                    <a:pt x="3209" y="2274"/>
                    <a:pt x="3509" y="1806"/>
                    <a:pt x="3509" y="1288"/>
                  </a:cubicBezTo>
                  <a:cubicBezTo>
                    <a:pt x="3560" y="586"/>
                    <a:pt x="3008" y="1"/>
                    <a:pt x="2306" y="1"/>
                  </a:cubicBezTo>
                  <a:cubicBezTo>
                    <a:pt x="2297" y="1"/>
                    <a:pt x="2287" y="1"/>
                    <a:pt x="227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40;p60">
              <a:extLst>
                <a:ext uri="{FF2B5EF4-FFF2-40B4-BE49-F238E27FC236}">
                  <a16:creationId xmlns:a16="http://schemas.microsoft.com/office/drawing/2014/main" id="{F980A4ED-042B-4EF1-B4C5-21351B45D178}"/>
                </a:ext>
              </a:extLst>
            </p:cNvPr>
            <p:cNvSpPr/>
            <p:nvPr/>
          </p:nvSpPr>
          <p:spPr>
            <a:xfrm>
              <a:off x="4876180" y="1249820"/>
              <a:ext cx="243131" cy="175666"/>
            </a:xfrm>
            <a:custGeom>
              <a:avLst/>
              <a:gdLst/>
              <a:ahLst/>
              <a:cxnLst/>
              <a:rect l="l" t="t" r="r" b="b"/>
              <a:pathLst>
                <a:path w="7586" h="5481" extrusionOk="0">
                  <a:moveTo>
                    <a:pt x="7135" y="0"/>
                  </a:moveTo>
                  <a:lnTo>
                    <a:pt x="0" y="669"/>
                  </a:lnTo>
                  <a:lnTo>
                    <a:pt x="451" y="5481"/>
                  </a:lnTo>
                  <a:lnTo>
                    <a:pt x="7586" y="4796"/>
                  </a:lnTo>
                  <a:lnTo>
                    <a:pt x="7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41;p60">
              <a:extLst>
                <a:ext uri="{FF2B5EF4-FFF2-40B4-BE49-F238E27FC236}">
                  <a16:creationId xmlns:a16="http://schemas.microsoft.com/office/drawing/2014/main" id="{099D5DF6-4980-4858-9D77-EA29A84A65CC}"/>
                </a:ext>
              </a:extLst>
            </p:cNvPr>
            <p:cNvSpPr/>
            <p:nvPr/>
          </p:nvSpPr>
          <p:spPr>
            <a:xfrm>
              <a:off x="4874674" y="1248730"/>
              <a:ext cx="244638" cy="177845"/>
            </a:xfrm>
            <a:custGeom>
              <a:avLst/>
              <a:gdLst/>
              <a:ahLst/>
              <a:cxnLst/>
              <a:rect l="l" t="t" r="r" b="b"/>
              <a:pathLst>
                <a:path w="7633" h="5549" extrusionOk="0">
                  <a:moveTo>
                    <a:pt x="90" y="695"/>
                  </a:moveTo>
                  <a:cubicBezTo>
                    <a:pt x="91" y="695"/>
                    <a:pt x="87" y="701"/>
                    <a:pt x="81" y="708"/>
                  </a:cubicBezTo>
                  <a:lnTo>
                    <a:pt x="81" y="708"/>
                  </a:lnTo>
                  <a:lnTo>
                    <a:pt x="81" y="703"/>
                  </a:lnTo>
                  <a:cubicBezTo>
                    <a:pt x="86" y="697"/>
                    <a:pt x="89" y="695"/>
                    <a:pt x="90" y="695"/>
                  </a:cubicBezTo>
                  <a:close/>
                  <a:moveTo>
                    <a:pt x="54" y="735"/>
                  </a:moveTo>
                  <a:lnTo>
                    <a:pt x="54" y="735"/>
                  </a:lnTo>
                  <a:cubicBezTo>
                    <a:pt x="52" y="737"/>
                    <a:pt x="50" y="738"/>
                    <a:pt x="49" y="738"/>
                  </a:cubicBezTo>
                  <a:cubicBezTo>
                    <a:pt x="48" y="738"/>
                    <a:pt x="47" y="738"/>
                    <a:pt x="47" y="736"/>
                  </a:cubicBezTo>
                  <a:lnTo>
                    <a:pt x="54" y="735"/>
                  </a:lnTo>
                  <a:close/>
                  <a:moveTo>
                    <a:pt x="7600" y="4496"/>
                  </a:moveTo>
                  <a:cubicBezTo>
                    <a:pt x="7600" y="4596"/>
                    <a:pt x="7616" y="4696"/>
                    <a:pt x="7616" y="4746"/>
                  </a:cubicBezTo>
                  <a:cubicBezTo>
                    <a:pt x="7626" y="4786"/>
                    <a:pt x="7630" y="4814"/>
                    <a:pt x="7632" y="4830"/>
                  </a:cubicBezTo>
                  <a:lnTo>
                    <a:pt x="7632" y="4830"/>
                  </a:lnTo>
                  <a:cubicBezTo>
                    <a:pt x="7616" y="4830"/>
                    <a:pt x="7600" y="4846"/>
                    <a:pt x="7600" y="4846"/>
                  </a:cubicBezTo>
                  <a:cubicBezTo>
                    <a:pt x="7600" y="4846"/>
                    <a:pt x="7616" y="4846"/>
                    <a:pt x="7632" y="4831"/>
                  </a:cubicBezTo>
                  <a:lnTo>
                    <a:pt x="7632" y="4831"/>
                  </a:lnTo>
                  <a:cubicBezTo>
                    <a:pt x="7633" y="4841"/>
                    <a:pt x="7633" y="4846"/>
                    <a:pt x="7633" y="4846"/>
                  </a:cubicBezTo>
                  <a:lnTo>
                    <a:pt x="7633" y="4830"/>
                  </a:lnTo>
                  <a:cubicBezTo>
                    <a:pt x="7633" y="4830"/>
                    <a:pt x="7633" y="4813"/>
                    <a:pt x="7633" y="4746"/>
                  </a:cubicBezTo>
                  <a:cubicBezTo>
                    <a:pt x="7616" y="4696"/>
                    <a:pt x="7616" y="4613"/>
                    <a:pt x="7600" y="4496"/>
                  </a:cubicBezTo>
                  <a:close/>
                  <a:moveTo>
                    <a:pt x="7165" y="1"/>
                  </a:moveTo>
                  <a:lnTo>
                    <a:pt x="47" y="669"/>
                  </a:lnTo>
                  <a:cubicBezTo>
                    <a:pt x="47" y="669"/>
                    <a:pt x="1" y="727"/>
                    <a:pt x="5" y="727"/>
                  </a:cubicBezTo>
                  <a:cubicBezTo>
                    <a:pt x="5" y="727"/>
                    <a:pt x="8" y="725"/>
                    <a:pt x="14" y="719"/>
                  </a:cubicBezTo>
                  <a:lnTo>
                    <a:pt x="14" y="736"/>
                  </a:lnTo>
                  <a:lnTo>
                    <a:pt x="14" y="753"/>
                  </a:lnTo>
                  <a:lnTo>
                    <a:pt x="14" y="786"/>
                  </a:lnTo>
                  <a:lnTo>
                    <a:pt x="31" y="870"/>
                  </a:lnTo>
                  <a:lnTo>
                    <a:pt x="47" y="1037"/>
                  </a:lnTo>
                  <a:cubicBezTo>
                    <a:pt x="47" y="1137"/>
                    <a:pt x="64" y="1237"/>
                    <a:pt x="81" y="1354"/>
                  </a:cubicBezTo>
                  <a:cubicBezTo>
                    <a:pt x="97" y="1555"/>
                    <a:pt x="114" y="1772"/>
                    <a:pt x="131" y="1973"/>
                  </a:cubicBezTo>
                  <a:lnTo>
                    <a:pt x="248" y="3209"/>
                  </a:lnTo>
                  <a:lnTo>
                    <a:pt x="465" y="5515"/>
                  </a:lnTo>
                  <a:lnTo>
                    <a:pt x="482" y="5548"/>
                  </a:lnTo>
                  <a:lnTo>
                    <a:pt x="498" y="5548"/>
                  </a:lnTo>
                  <a:lnTo>
                    <a:pt x="5645" y="5047"/>
                  </a:lnTo>
                  <a:lnTo>
                    <a:pt x="7115" y="4897"/>
                  </a:lnTo>
                  <a:lnTo>
                    <a:pt x="7499" y="4846"/>
                  </a:lnTo>
                  <a:lnTo>
                    <a:pt x="7483" y="4846"/>
                  </a:lnTo>
                  <a:lnTo>
                    <a:pt x="7098" y="4880"/>
                  </a:lnTo>
                  <a:lnTo>
                    <a:pt x="5628" y="5014"/>
                  </a:lnTo>
                  <a:lnTo>
                    <a:pt x="528" y="5479"/>
                  </a:lnTo>
                  <a:lnTo>
                    <a:pt x="528" y="5479"/>
                  </a:lnTo>
                  <a:lnTo>
                    <a:pt x="315" y="3209"/>
                  </a:lnTo>
                  <a:cubicBezTo>
                    <a:pt x="281" y="2808"/>
                    <a:pt x="231" y="2390"/>
                    <a:pt x="198" y="1973"/>
                  </a:cubicBezTo>
                  <a:cubicBezTo>
                    <a:pt x="181" y="1772"/>
                    <a:pt x="164" y="1555"/>
                    <a:pt x="148" y="1338"/>
                  </a:cubicBezTo>
                  <a:cubicBezTo>
                    <a:pt x="131" y="1237"/>
                    <a:pt x="114" y="1137"/>
                    <a:pt x="114" y="1020"/>
                  </a:cubicBezTo>
                  <a:lnTo>
                    <a:pt x="97" y="870"/>
                  </a:lnTo>
                  <a:lnTo>
                    <a:pt x="81" y="786"/>
                  </a:lnTo>
                  <a:lnTo>
                    <a:pt x="81" y="753"/>
                  </a:lnTo>
                  <a:lnTo>
                    <a:pt x="81" y="733"/>
                  </a:lnTo>
                  <a:lnTo>
                    <a:pt x="81" y="733"/>
                  </a:lnTo>
                  <a:lnTo>
                    <a:pt x="7152" y="71"/>
                  </a:lnTo>
                  <a:lnTo>
                    <a:pt x="7152" y="71"/>
                  </a:lnTo>
                  <a:cubicBezTo>
                    <a:pt x="7301" y="1508"/>
                    <a:pt x="7416" y="2698"/>
                    <a:pt x="7499" y="3526"/>
                  </a:cubicBezTo>
                  <a:cubicBezTo>
                    <a:pt x="7533" y="3944"/>
                    <a:pt x="7566" y="4262"/>
                    <a:pt x="7600" y="4496"/>
                  </a:cubicBezTo>
                  <a:cubicBezTo>
                    <a:pt x="7583" y="4278"/>
                    <a:pt x="7549" y="3961"/>
                    <a:pt x="7516" y="3543"/>
                  </a:cubicBezTo>
                  <a:cubicBezTo>
                    <a:pt x="7449" y="2708"/>
                    <a:pt x="7332" y="1505"/>
                    <a:pt x="7199" y="34"/>
                  </a:cubicBezTo>
                  <a:lnTo>
                    <a:pt x="719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442;p60">
              <a:extLst>
                <a:ext uri="{FF2B5EF4-FFF2-40B4-BE49-F238E27FC236}">
                  <a16:creationId xmlns:a16="http://schemas.microsoft.com/office/drawing/2014/main" id="{557B142A-387E-4C7F-A392-D185F97E7FD7}"/>
                </a:ext>
              </a:extLst>
            </p:cNvPr>
            <p:cNvSpPr/>
            <p:nvPr/>
          </p:nvSpPr>
          <p:spPr>
            <a:xfrm>
              <a:off x="4876180" y="1249820"/>
              <a:ext cx="228677" cy="107656"/>
            </a:xfrm>
            <a:custGeom>
              <a:avLst/>
              <a:gdLst/>
              <a:ahLst/>
              <a:cxnLst/>
              <a:rect l="l" t="t" r="r" b="b"/>
              <a:pathLst>
                <a:path w="7135" h="3359" extrusionOk="0">
                  <a:moveTo>
                    <a:pt x="7135" y="0"/>
                  </a:moveTo>
                  <a:lnTo>
                    <a:pt x="7135" y="0"/>
                  </a:lnTo>
                  <a:cubicBezTo>
                    <a:pt x="7101" y="17"/>
                    <a:pt x="7085" y="34"/>
                    <a:pt x="7068" y="67"/>
                  </a:cubicBezTo>
                  <a:cubicBezTo>
                    <a:pt x="7101" y="51"/>
                    <a:pt x="7118" y="34"/>
                    <a:pt x="7135" y="0"/>
                  </a:cubicBezTo>
                  <a:close/>
                  <a:moveTo>
                    <a:pt x="7068" y="67"/>
                  </a:moveTo>
                  <a:lnTo>
                    <a:pt x="6884" y="251"/>
                  </a:lnTo>
                  <a:lnTo>
                    <a:pt x="6249" y="953"/>
                  </a:lnTo>
                  <a:lnTo>
                    <a:pt x="4140" y="3278"/>
                  </a:lnTo>
                  <a:lnTo>
                    <a:pt x="4140" y="3278"/>
                  </a:lnTo>
                  <a:lnTo>
                    <a:pt x="3977" y="3175"/>
                  </a:lnTo>
                  <a:lnTo>
                    <a:pt x="1170" y="1387"/>
                  </a:lnTo>
                  <a:lnTo>
                    <a:pt x="318" y="869"/>
                  </a:lnTo>
                  <a:lnTo>
                    <a:pt x="84" y="719"/>
                  </a:lnTo>
                  <a:cubicBezTo>
                    <a:pt x="67" y="702"/>
                    <a:pt x="34" y="685"/>
                    <a:pt x="0" y="669"/>
                  </a:cubicBezTo>
                  <a:lnTo>
                    <a:pt x="0" y="669"/>
                  </a:lnTo>
                  <a:cubicBezTo>
                    <a:pt x="34" y="702"/>
                    <a:pt x="50" y="719"/>
                    <a:pt x="84" y="736"/>
                  </a:cubicBezTo>
                  <a:lnTo>
                    <a:pt x="301" y="886"/>
                  </a:lnTo>
                  <a:lnTo>
                    <a:pt x="1153" y="1437"/>
                  </a:lnTo>
                  <a:lnTo>
                    <a:pt x="3943" y="3225"/>
                  </a:lnTo>
                  <a:lnTo>
                    <a:pt x="4127" y="3342"/>
                  </a:lnTo>
                  <a:lnTo>
                    <a:pt x="4144" y="3359"/>
                  </a:lnTo>
                  <a:lnTo>
                    <a:pt x="4161" y="3342"/>
                  </a:lnTo>
                  <a:lnTo>
                    <a:pt x="6283" y="986"/>
                  </a:lnTo>
                  <a:lnTo>
                    <a:pt x="6901" y="268"/>
                  </a:lnTo>
                  <a:lnTo>
                    <a:pt x="7068" y="6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443;p60">
              <a:extLst>
                <a:ext uri="{FF2B5EF4-FFF2-40B4-BE49-F238E27FC236}">
                  <a16:creationId xmlns:a16="http://schemas.microsoft.com/office/drawing/2014/main" id="{EFFA946C-E4A5-41FD-9B00-410258A34117}"/>
                </a:ext>
              </a:extLst>
            </p:cNvPr>
            <p:cNvSpPr/>
            <p:nvPr/>
          </p:nvSpPr>
          <p:spPr>
            <a:xfrm>
              <a:off x="4469722" y="1371610"/>
              <a:ext cx="127495" cy="123681"/>
            </a:xfrm>
            <a:custGeom>
              <a:avLst/>
              <a:gdLst/>
              <a:ahLst/>
              <a:cxnLst/>
              <a:rect l="l" t="t" r="r" b="b"/>
              <a:pathLst>
                <a:path w="3978" h="3859" extrusionOk="0">
                  <a:moveTo>
                    <a:pt x="2073" y="0"/>
                  </a:moveTo>
                  <a:cubicBezTo>
                    <a:pt x="1849" y="0"/>
                    <a:pt x="1623" y="34"/>
                    <a:pt x="1404" y="110"/>
                  </a:cubicBezTo>
                  <a:cubicBezTo>
                    <a:pt x="1053" y="244"/>
                    <a:pt x="736" y="478"/>
                    <a:pt x="502" y="779"/>
                  </a:cubicBezTo>
                  <a:cubicBezTo>
                    <a:pt x="0" y="1464"/>
                    <a:pt x="0" y="2399"/>
                    <a:pt x="502" y="3068"/>
                  </a:cubicBezTo>
                  <a:cubicBezTo>
                    <a:pt x="736" y="3385"/>
                    <a:pt x="1053" y="3619"/>
                    <a:pt x="1404" y="3753"/>
                  </a:cubicBezTo>
                  <a:cubicBezTo>
                    <a:pt x="1609" y="3825"/>
                    <a:pt x="1821" y="3859"/>
                    <a:pt x="2032" y="3859"/>
                  </a:cubicBezTo>
                  <a:cubicBezTo>
                    <a:pt x="2163" y="3859"/>
                    <a:pt x="2294" y="3845"/>
                    <a:pt x="2423" y="3819"/>
                  </a:cubicBezTo>
                  <a:cubicBezTo>
                    <a:pt x="2958" y="3719"/>
                    <a:pt x="3442" y="3385"/>
                    <a:pt x="3710" y="2917"/>
                  </a:cubicBezTo>
                  <a:cubicBezTo>
                    <a:pt x="3810" y="2750"/>
                    <a:pt x="3877" y="2583"/>
                    <a:pt x="3927" y="2399"/>
                  </a:cubicBezTo>
                  <a:cubicBezTo>
                    <a:pt x="3944" y="2332"/>
                    <a:pt x="3944" y="2266"/>
                    <a:pt x="3960" y="2199"/>
                  </a:cubicBezTo>
                  <a:cubicBezTo>
                    <a:pt x="3960" y="2149"/>
                    <a:pt x="3960" y="2099"/>
                    <a:pt x="3960" y="2048"/>
                  </a:cubicBezTo>
                  <a:cubicBezTo>
                    <a:pt x="3960" y="2015"/>
                    <a:pt x="3960" y="1982"/>
                    <a:pt x="3960" y="1965"/>
                  </a:cubicBezTo>
                  <a:cubicBezTo>
                    <a:pt x="3977" y="1948"/>
                    <a:pt x="3960" y="1948"/>
                    <a:pt x="3960" y="1931"/>
                  </a:cubicBezTo>
                  <a:cubicBezTo>
                    <a:pt x="3960" y="2082"/>
                    <a:pt x="3927" y="2232"/>
                    <a:pt x="3894" y="2399"/>
                  </a:cubicBezTo>
                  <a:cubicBezTo>
                    <a:pt x="3843" y="2566"/>
                    <a:pt x="3777" y="2733"/>
                    <a:pt x="3676" y="2901"/>
                  </a:cubicBezTo>
                  <a:cubicBezTo>
                    <a:pt x="3328" y="3474"/>
                    <a:pt x="2719" y="3805"/>
                    <a:pt x="2078" y="3805"/>
                  </a:cubicBezTo>
                  <a:cubicBezTo>
                    <a:pt x="1860" y="3805"/>
                    <a:pt x="1637" y="3767"/>
                    <a:pt x="1421" y="3686"/>
                  </a:cubicBezTo>
                  <a:cubicBezTo>
                    <a:pt x="1087" y="3569"/>
                    <a:pt x="769" y="3335"/>
                    <a:pt x="552" y="3034"/>
                  </a:cubicBezTo>
                  <a:cubicBezTo>
                    <a:pt x="67" y="2383"/>
                    <a:pt x="67" y="1480"/>
                    <a:pt x="552" y="829"/>
                  </a:cubicBezTo>
                  <a:cubicBezTo>
                    <a:pt x="769" y="528"/>
                    <a:pt x="1087" y="294"/>
                    <a:pt x="1421" y="177"/>
                  </a:cubicBezTo>
                  <a:cubicBezTo>
                    <a:pt x="1637" y="96"/>
                    <a:pt x="1861" y="58"/>
                    <a:pt x="2081" y="58"/>
                  </a:cubicBezTo>
                  <a:cubicBezTo>
                    <a:pt x="2725" y="58"/>
                    <a:pt x="3340" y="389"/>
                    <a:pt x="3676" y="962"/>
                  </a:cubicBezTo>
                  <a:cubicBezTo>
                    <a:pt x="3777" y="1129"/>
                    <a:pt x="3843" y="1296"/>
                    <a:pt x="3894" y="1464"/>
                  </a:cubicBezTo>
                  <a:cubicBezTo>
                    <a:pt x="3927" y="1631"/>
                    <a:pt x="3960" y="1781"/>
                    <a:pt x="3960" y="1931"/>
                  </a:cubicBezTo>
                  <a:cubicBezTo>
                    <a:pt x="3960" y="1915"/>
                    <a:pt x="3977" y="1915"/>
                    <a:pt x="3960" y="1898"/>
                  </a:cubicBezTo>
                  <a:cubicBezTo>
                    <a:pt x="3960" y="1881"/>
                    <a:pt x="3960" y="1848"/>
                    <a:pt x="3960" y="1814"/>
                  </a:cubicBezTo>
                  <a:cubicBezTo>
                    <a:pt x="3960" y="1764"/>
                    <a:pt x="3960" y="1714"/>
                    <a:pt x="3960" y="1664"/>
                  </a:cubicBezTo>
                  <a:cubicBezTo>
                    <a:pt x="3944" y="1597"/>
                    <a:pt x="3944" y="1530"/>
                    <a:pt x="3927" y="1464"/>
                  </a:cubicBezTo>
                  <a:cubicBezTo>
                    <a:pt x="3877" y="1280"/>
                    <a:pt x="3810" y="1113"/>
                    <a:pt x="3710" y="946"/>
                  </a:cubicBezTo>
                  <a:cubicBezTo>
                    <a:pt x="3442" y="478"/>
                    <a:pt x="2958" y="144"/>
                    <a:pt x="2423" y="27"/>
                  </a:cubicBezTo>
                  <a:cubicBezTo>
                    <a:pt x="2308" y="9"/>
                    <a:pt x="2190" y="0"/>
                    <a:pt x="20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444;p60">
              <a:extLst>
                <a:ext uri="{FF2B5EF4-FFF2-40B4-BE49-F238E27FC236}">
                  <a16:creationId xmlns:a16="http://schemas.microsoft.com/office/drawing/2014/main" id="{A2C31712-2583-483F-90DE-AE110AC8FBC7}"/>
                </a:ext>
              </a:extLst>
            </p:cNvPr>
            <p:cNvSpPr/>
            <p:nvPr/>
          </p:nvSpPr>
          <p:spPr>
            <a:xfrm>
              <a:off x="4583243" y="1471510"/>
              <a:ext cx="95894" cy="63780"/>
            </a:xfrm>
            <a:custGeom>
              <a:avLst/>
              <a:gdLst/>
              <a:ahLst/>
              <a:cxnLst/>
              <a:rect l="l" t="t" r="r" b="b"/>
              <a:pathLst>
                <a:path w="2992" h="1990" extrusionOk="0">
                  <a:moveTo>
                    <a:pt x="18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1" y="17"/>
                    <a:pt x="652" y="469"/>
                    <a:pt x="1471" y="1020"/>
                  </a:cubicBezTo>
                  <a:cubicBezTo>
                    <a:pt x="2274" y="1561"/>
                    <a:pt x="2949" y="1990"/>
                    <a:pt x="2974" y="1990"/>
                  </a:cubicBezTo>
                  <a:cubicBezTo>
                    <a:pt x="2975" y="1990"/>
                    <a:pt x="2975" y="1989"/>
                    <a:pt x="2975" y="1989"/>
                  </a:cubicBezTo>
                  <a:cubicBezTo>
                    <a:pt x="2992" y="1972"/>
                    <a:pt x="2340" y="1521"/>
                    <a:pt x="1521" y="970"/>
                  </a:cubicBezTo>
                  <a:cubicBezTo>
                    <a:pt x="701" y="429"/>
                    <a:pt x="42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45;p60">
              <a:extLst>
                <a:ext uri="{FF2B5EF4-FFF2-40B4-BE49-F238E27FC236}">
                  <a16:creationId xmlns:a16="http://schemas.microsoft.com/office/drawing/2014/main" id="{2DFD0C7F-BB4C-4EE4-9D10-B91058E86DB4}"/>
                </a:ext>
              </a:extLst>
            </p:cNvPr>
            <p:cNvSpPr/>
            <p:nvPr/>
          </p:nvSpPr>
          <p:spPr>
            <a:xfrm>
              <a:off x="4811920" y="1549167"/>
              <a:ext cx="132302" cy="98554"/>
            </a:xfrm>
            <a:custGeom>
              <a:avLst/>
              <a:gdLst/>
              <a:ahLst/>
              <a:cxnLst/>
              <a:rect l="l" t="t" r="r" b="b"/>
              <a:pathLst>
                <a:path w="4128" h="3075" extrusionOk="0">
                  <a:moveTo>
                    <a:pt x="3676" y="0"/>
                  </a:moveTo>
                  <a:lnTo>
                    <a:pt x="1504" y="2139"/>
                  </a:lnTo>
                  <a:lnTo>
                    <a:pt x="485" y="1020"/>
                  </a:lnTo>
                  <a:lnTo>
                    <a:pt x="0" y="1471"/>
                  </a:lnTo>
                  <a:lnTo>
                    <a:pt x="1487" y="3075"/>
                  </a:lnTo>
                  <a:lnTo>
                    <a:pt x="4127" y="468"/>
                  </a:lnTo>
                  <a:lnTo>
                    <a:pt x="367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46;p60">
              <a:extLst>
                <a:ext uri="{FF2B5EF4-FFF2-40B4-BE49-F238E27FC236}">
                  <a16:creationId xmlns:a16="http://schemas.microsoft.com/office/drawing/2014/main" id="{A1CD6785-C061-4768-AEAC-38C3415537FA}"/>
                </a:ext>
              </a:extLst>
            </p:cNvPr>
            <p:cNvSpPr/>
            <p:nvPr/>
          </p:nvSpPr>
          <p:spPr>
            <a:xfrm>
              <a:off x="5905947" y="1597370"/>
              <a:ext cx="348127" cy="254926"/>
            </a:xfrm>
            <a:custGeom>
              <a:avLst/>
              <a:gdLst/>
              <a:ahLst/>
              <a:cxnLst/>
              <a:rect l="l" t="t" r="r" b="b"/>
              <a:pathLst>
                <a:path w="10862" h="7954" extrusionOk="0">
                  <a:moveTo>
                    <a:pt x="2089" y="0"/>
                  </a:moveTo>
                  <a:cubicBezTo>
                    <a:pt x="1872" y="0"/>
                    <a:pt x="1655" y="0"/>
                    <a:pt x="1438" y="34"/>
                  </a:cubicBezTo>
                  <a:cubicBezTo>
                    <a:pt x="719" y="134"/>
                    <a:pt x="151" y="702"/>
                    <a:pt x="34" y="1420"/>
                  </a:cubicBezTo>
                  <a:cubicBezTo>
                    <a:pt x="18" y="1671"/>
                    <a:pt x="1" y="1922"/>
                    <a:pt x="18" y="2156"/>
                  </a:cubicBezTo>
                  <a:lnTo>
                    <a:pt x="18" y="2908"/>
                  </a:lnTo>
                  <a:lnTo>
                    <a:pt x="18" y="4461"/>
                  </a:lnTo>
                  <a:lnTo>
                    <a:pt x="18" y="4862"/>
                  </a:lnTo>
                  <a:cubicBezTo>
                    <a:pt x="18" y="4996"/>
                    <a:pt x="18" y="5130"/>
                    <a:pt x="51" y="5263"/>
                  </a:cubicBezTo>
                  <a:cubicBezTo>
                    <a:pt x="151" y="5815"/>
                    <a:pt x="536" y="6283"/>
                    <a:pt x="1070" y="6500"/>
                  </a:cubicBezTo>
                  <a:cubicBezTo>
                    <a:pt x="1204" y="6550"/>
                    <a:pt x="1338" y="6583"/>
                    <a:pt x="1471" y="6600"/>
                  </a:cubicBezTo>
                  <a:cubicBezTo>
                    <a:pt x="1610" y="6616"/>
                    <a:pt x="1735" y="6617"/>
                    <a:pt x="1872" y="6617"/>
                  </a:cubicBezTo>
                  <a:lnTo>
                    <a:pt x="1872" y="6617"/>
                  </a:lnTo>
                  <a:lnTo>
                    <a:pt x="1872" y="7953"/>
                  </a:lnTo>
                  <a:lnTo>
                    <a:pt x="1922" y="7887"/>
                  </a:lnTo>
                  <a:lnTo>
                    <a:pt x="3192" y="6617"/>
                  </a:lnTo>
                  <a:lnTo>
                    <a:pt x="8890" y="6617"/>
                  </a:lnTo>
                  <a:cubicBezTo>
                    <a:pt x="9107" y="6617"/>
                    <a:pt x="9308" y="6617"/>
                    <a:pt x="9525" y="6567"/>
                  </a:cubicBezTo>
                  <a:cubicBezTo>
                    <a:pt x="10143" y="6433"/>
                    <a:pt x="10628" y="5965"/>
                    <a:pt x="10795" y="5364"/>
                  </a:cubicBezTo>
                  <a:cubicBezTo>
                    <a:pt x="10828" y="5180"/>
                    <a:pt x="10861" y="4979"/>
                    <a:pt x="10845" y="4796"/>
                  </a:cubicBezTo>
                  <a:lnTo>
                    <a:pt x="10845" y="4261"/>
                  </a:lnTo>
                  <a:cubicBezTo>
                    <a:pt x="10845" y="3893"/>
                    <a:pt x="10845" y="3559"/>
                    <a:pt x="10845" y="3242"/>
                  </a:cubicBezTo>
                  <a:cubicBezTo>
                    <a:pt x="10845" y="2908"/>
                    <a:pt x="10845" y="2607"/>
                    <a:pt x="10845" y="2323"/>
                  </a:cubicBezTo>
                  <a:cubicBezTo>
                    <a:pt x="10845" y="2172"/>
                    <a:pt x="10845" y="2039"/>
                    <a:pt x="10845" y="1905"/>
                  </a:cubicBezTo>
                  <a:cubicBezTo>
                    <a:pt x="10845" y="1771"/>
                    <a:pt x="10845" y="1638"/>
                    <a:pt x="10828" y="1504"/>
                  </a:cubicBezTo>
                  <a:cubicBezTo>
                    <a:pt x="10778" y="1053"/>
                    <a:pt x="10544" y="652"/>
                    <a:pt x="10193" y="385"/>
                  </a:cubicBezTo>
                  <a:cubicBezTo>
                    <a:pt x="9976" y="217"/>
                    <a:pt x="9725" y="100"/>
                    <a:pt x="9458" y="50"/>
                  </a:cubicBezTo>
                  <a:cubicBezTo>
                    <a:pt x="9408" y="50"/>
                    <a:pt x="9374" y="50"/>
                    <a:pt x="9324" y="34"/>
                  </a:cubicBezTo>
                  <a:lnTo>
                    <a:pt x="9157" y="34"/>
                  </a:lnTo>
                  <a:cubicBezTo>
                    <a:pt x="9157" y="34"/>
                    <a:pt x="9191" y="34"/>
                    <a:pt x="9241" y="50"/>
                  </a:cubicBezTo>
                  <a:lnTo>
                    <a:pt x="9324" y="50"/>
                  </a:lnTo>
                  <a:cubicBezTo>
                    <a:pt x="9358" y="50"/>
                    <a:pt x="9408" y="67"/>
                    <a:pt x="9441" y="67"/>
                  </a:cubicBezTo>
                  <a:cubicBezTo>
                    <a:pt x="10160" y="201"/>
                    <a:pt x="10711" y="786"/>
                    <a:pt x="10795" y="1504"/>
                  </a:cubicBezTo>
                  <a:cubicBezTo>
                    <a:pt x="10795" y="1638"/>
                    <a:pt x="10795" y="1771"/>
                    <a:pt x="10795" y="1905"/>
                  </a:cubicBezTo>
                  <a:cubicBezTo>
                    <a:pt x="10795" y="2039"/>
                    <a:pt x="10795" y="2172"/>
                    <a:pt x="10795" y="2323"/>
                  </a:cubicBezTo>
                  <a:cubicBezTo>
                    <a:pt x="10795" y="2607"/>
                    <a:pt x="10795" y="2924"/>
                    <a:pt x="10795" y="3242"/>
                  </a:cubicBezTo>
                  <a:cubicBezTo>
                    <a:pt x="10795" y="3559"/>
                    <a:pt x="10795" y="3893"/>
                    <a:pt x="10795" y="4261"/>
                  </a:cubicBezTo>
                  <a:lnTo>
                    <a:pt x="10795" y="4796"/>
                  </a:lnTo>
                  <a:cubicBezTo>
                    <a:pt x="10795" y="4979"/>
                    <a:pt x="10778" y="5163"/>
                    <a:pt x="10728" y="5347"/>
                  </a:cubicBezTo>
                  <a:cubicBezTo>
                    <a:pt x="10577" y="5932"/>
                    <a:pt x="10110" y="6383"/>
                    <a:pt x="9508" y="6517"/>
                  </a:cubicBezTo>
                  <a:cubicBezTo>
                    <a:pt x="9361" y="6541"/>
                    <a:pt x="9206" y="6557"/>
                    <a:pt x="9054" y="6557"/>
                  </a:cubicBezTo>
                  <a:cubicBezTo>
                    <a:pt x="8998" y="6557"/>
                    <a:pt x="8944" y="6554"/>
                    <a:pt x="8890" y="6550"/>
                  </a:cubicBezTo>
                  <a:lnTo>
                    <a:pt x="3175" y="6550"/>
                  </a:lnTo>
                  <a:lnTo>
                    <a:pt x="3159" y="6567"/>
                  </a:lnTo>
                  <a:lnTo>
                    <a:pt x="1939" y="7786"/>
                  </a:lnTo>
                  <a:lnTo>
                    <a:pt x="1939" y="6550"/>
                  </a:lnTo>
                  <a:lnTo>
                    <a:pt x="1906" y="6550"/>
                  </a:lnTo>
                  <a:cubicBezTo>
                    <a:pt x="1755" y="6550"/>
                    <a:pt x="1622" y="6550"/>
                    <a:pt x="1488" y="6533"/>
                  </a:cubicBezTo>
                  <a:cubicBezTo>
                    <a:pt x="1354" y="6517"/>
                    <a:pt x="1221" y="6483"/>
                    <a:pt x="1087" y="6433"/>
                  </a:cubicBezTo>
                  <a:cubicBezTo>
                    <a:pt x="586" y="6233"/>
                    <a:pt x="218" y="5781"/>
                    <a:pt x="101" y="5247"/>
                  </a:cubicBezTo>
                  <a:cubicBezTo>
                    <a:pt x="68" y="4996"/>
                    <a:pt x="68" y="4729"/>
                    <a:pt x="68" y="4461"/>
                  </a:cubicBezTo>
                  <a:lnTo>
                    <a:pt x="68" y="2908"/>
                  </a:lnTo>
                  <a:lnTo>
                    <a:pt x="68" y="2156"/>
                  </a:lnTo>
                  <a:cubicBezTo>
                    <a:pt x="68" y="1922"/>
                    <a:pt x="68" y="1671"/>
                    <a:pt x="101" y="1437"/>
                  </a:cubicBezTo>
                  <a:cubicBezTo>
                    <a:pt x="201" y="735"/>
                    <a:pt x="753" y="184"/>
                    <a:pt x="1454" y="84"/>
                  </a:cubicBezTo>
                  <a:cubicBezTo>
                    <a:pt x="1608" y="72"/>
                    <a:pt x="1762" y="60"/>
                    <a:pt x="1909" y="60"/>
                  </a:cubicBezTo>
                  <a:cubicBezTo>
                    <a:pt x="1971" y="60"/>
                    <a:pt x="2031" y="62"/>
                    <a:pt x="2089" y="67"/>
                  </a:cubicBezTo>
                  <a:lnTo>
                    <a:pt x="4479" y="50"/>
                  </a:lnTo>
                  <a:lnTo>
                    <a:pt x="7904" y="50"/>
                  </a:lnTo>
                  <a:lnTo>
                    <a:pt x="8840" y="34"/>
                  </a:lnTo>
                  <a:lnTo>
                    <a:pt x="7904" y="17"/>
                  </a:lnTo>
                  <a:lnTo>
                    <a:pt x="4479" y="17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47;p60">
              <a:extLst>
                <a:ext uri="{FF2B5EF4-FFF2-40B4-BE49-F238E27FC236}">
                  <a16:creationId xmlns:a16="http://schemas.microsoft.com/office/drawing/2014/main" id="{1B222260-8F92-4C75-A418-8FD5BE53FD76}"/>
                </a:ext>
              </a:extLst>
            </p:cNvPr>
            <p:cNvSpPr/>
            <p:nvPr/>
          </p:nvSpPr>
          <p:spPr>
            <a:xfrm>
              <a:off x="6010398" y="1697815"/>
              <a:ext cx="27339" cy="25416"/>
            </a:xfrm>
            <a:custGeom>
              <a:avLst/>
              <a:gdLst/>
              <a:ahLst/>
              <a:cxnLst/>
              <a:rect l="l" t="t" r="r" b="b"/>
              <a:pathLst>
                <a:path w="853" h="793" extrusionOk="0">
                  <a:moveTo>
                    <a:pt x="471" y="1"/>
                  </a:moveTo>
                  <a:cubicBezTo>
                    <a:pt x="429" y="1"/>
                    <a:pt x="388" y="8"/>
                    <a:pt x="351" y="24"/>
                  </a:cubicBezTo>
                  <a:cubicBezTo>
                    <a:pt x="0" y="141"/>
                    <a:pt x="0" y="642"/>
                    <a:pt x="351" y="776"/>
                  </a:cubicBezTo>
                  <a:cubicBezTo>
                    <a:pt x="388" y="787"/>
                    <a:pt x="428" y="792"/>
                    <a:pt x="469" y="792"/>
                  </a:cubicBezTo>
                  <a:cubicBezTo>
                    <a:pt x="558" y="792"/>
                    <a:pt x="650" y="766"/>
                    <a:pt x="718" y="709"/>
                  </a:cubicBezTo>
                  <a:cubicBezTo>
                    <a:pt x="785" y="659"/>
                    <a:pt x="835" y="576"/>
                    <a:pt x="852" y="492"/>
                  </a:cubicBezTo>
                  <a:cubicBezTo>
                    <a:pt x="852" y="459"/>
                    <a:pt x="852" y="425"/>
                    <a:pt x="852" y="392"/>
                  </a:cubicBezTo>
                  <a:cubicBezTo>
                    <a:pt x="835" y="392"/>
                    <a:pt x="835" y="425"/>
                    <a:pt x="819" y="475"/>
                  </a:cubicBezTo>
                  <a:cubicBezTo>
                    <a:pt x="802" y="559"/>
                    <a:pt x="752" y="626"/>
                    <a:pt x="685" y="676"/>
                  </a:cubicBezTo>
                  <a:cubicBezTo>
                    <a:pt x="634" y="716"/>
                    <a:pt x="566" y="738"/>
                    <a:pt x="497" y="738"/>
                  </a:cubicBezTo>
                  <a:cubicBezTo>
                    <a:pt x="452" y="738"/>
                    <a:pt x="407" y="729"/>
                    <a:pt x="368" y="709"/>
                  </a:cubicBezTo>
                  <a:cubicBezTo>
                    <a:pt x="84" y="609"/>
                    <a:pt x="84" y="191"/>
                    <a:pt x="368" y="74"/>
                  </a:cubicBezTo>
                  <a:cubicBezTo>
                    <a:pt x="401" y="63"/>
                    <a:pt x="438" y="58"/>
                    <a:pt x="476" y="58"/>
                  </a:cubicBezTo>
                  <a:cubicBezTo>
                    <a:pt x="551" y="58"/>
                    <a:pt x="629" y="80"/>
                    <a:pt x="685" y="124"/>
                  </a:cubicBezTo>
                  <a:cubicBezTo>
                    <a:pt x="752" y="175"/>
                    <a:pt x="802" y="241"/>
                    <a:pt x="819" y="308"/>
                  </a:cubicBezTo>
                  <a:cubicBezTo>
                    <a:pt x="835" y="358"/>
                    <a:pt x="835" y="392"/>
                    <a:pt x="852" y="392"/>
                  </a:cubicBezTo>
                  <a:cubicBezTo>
                    <a:pt x="852" y="358"/>
                    <a:pt x="852" y="342"/>
                    <a:pt x="852" y="308"/>
                  </a:cubicBezTo>
                  <a:cubicBezTo>
                    <a:pt x="835" y="225"/>
                    <a:pt x="785" y="141"/>
                    <a:pt x="718" y="91"/>
                  </a:cubicBezTo>
                  <a:cubicBezTo>
                    <a:pt x="650" y="34"/>
                    <a:pt x="559" y="1"/>
                    <a:pt x="4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48;p60">
              <a:extLst>
                <a:ext uri="{FF2B5EF4-FFF2-40B4-BE49-F238E27FC236}">
                  <a16:creationId xmlns:a16="http://schemas.microsoft.com/office/drawing/2014/main" id="{B1E8D4E8-78B6-4246-8DAC-C752B10F184B}"/>
                </a:ext>
              </a:extLst>
            </p:cNvPr>
            <p:cNvSpPr/>
            <p:nvPr/>
          </p:nvSpPr>
          <p:spPr>
            <a:xfrm>
              <a:off x="6064466" y="1697270"/>
              <a:ext cx="27883" cy="25416"/>
            </a:xfrm>
            <a:custGeom>
              <a:avLst/>
              <a:gdLst/>
              <a:ahLst/>
              <a:cxnLst/>
              <a:rect l="l" t="t" r="r" b="b"/>
              <a:pathLst>
                <a:path w="870" h="793" extrusionOk="0">
                  <a:moveTo>
                    <a:pt x="479" y="1"/>
                  </a:moveTo>
                  <a:cubicBezTo>
                    <a:pt x="437" y="1"/>
                    <a:pt x="394" y="8"/>
                    <a:pt x="351" y="24"/>
                  </a:cubicBezTo>
                  <a:cubicBezTo>
                    <a:pt x="1" y="141"/>
                    <a:pt x="1" y="643"/>
                    <a:pt x="351" y="776"/>
                  </a:cubicBezTo>
                  <a:cubicBezTo>
                    <a:pt x="394" y="787"/>
                    <a:pt x="436" y="792"/>
                    <a:pt x="477" y="792"/>
                  </a:cubicBezTo>
                  <a:cubicBezTo>
                    <a:pt x="566" y="792"/>
                    <a:pt x="651" y="767"/>
                    <a:pt x="719" y="709"/>
                  </a:cubicBezTo>
                  <a:cubicBezTo>
                    <a:pt x="786" y="659"/>
                    <a:pt x="836" y="576"/>
                    <a:pt x="853" y="492"/>
                  </a:cubicBezTo>
                  <a:cubicBezTo>
                    <a:pt x="869" y="459"/>
                    <a:pt x="869" y="425"/>
                    <a:pt x="853" y="392"/>
                  </a:cubicBezTo>
                  <a:cubicBezTo>
                    <a:pt x="853" y="392"/>
                    <a:pt x="853" y="425"/>
                    <a:pt x="836" y="476"/>
                  </a:cubicBezTo>
                  <a:cubicBezTo>
                    <a:pt x="803" y="559"/>
                    <a:pt x="752" y="626"/>
                    <a:pt x="702" y="676"/>
                  </a:cubicBezTo>
                  <a:cubicBezTo>
                    <a:pt x="642" y="717"/>
                    <a:pt x="575" y="739"/>
                    <a:pt x="506" y="739"/>
                  </a:cubicBezTo>
                  <a:cubicBezTo>
                    <a:pt x="460" y="739"/>
                    <a:pt x="414" y="729"/>
                    <a:pt x="368" y="709"/>
                  </a:cubicBezTo>
                  <a:cubicBezTo>
                    <a:pt x="84" y="609"/>
                    <a:pt x="84" y="192"/>
                    <a:pt x="368" y="75"/>
                  </a:cubicBezTo>
                  <a:cubicBezTo>
                    <a:pt x="407" y="63"/>
                    <a:pt x="446" y="58"/>
                    <a:pt x="485" y="58"/>
                  </a:cubicBezTo>
                  <a:cubicBezTo>
                    <a:pt x="561" y="58"/>
                    <a:pt x="636" y="80"/>
                    <a:pt x="702" y="125"/>
                  </a:cubicBezTo>
                  <a:cubicBezTo>
                    <a:pt x="752" y="175"/>
                    <a:pt x="803" y="242"/>
                    <a:pt x="836" y="308"/>
                  </a:cubicBezTo>
                  <a:cubicBezTo>
                    <a:pt x="853" y="359"/>
                    <a:pt x="853" y="392"/>
                    <a:pt x="853" y="392"/>
                  </a:cubicBezTo>
                  <a:cubicBezTo>
                    <a:pt x="869" y="359"/>
                    <a:pt x="869" y="342"/>
                    <a:pt x="853" y="308"/>
                  </a:cubicBezTo>
                  <a:cubicBezTo>
                    <a:pt x="836" y="225"/>
                    <a:pt x="786" y="141"/>
                    <a:pt x="719" y="91"/>
                  </a:cubicBezTo>
                  <a:cubicBezTo>
                    <a:pt x="651" y="34"/>
                    <a:pt x="567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49;p60">
              <a:extLst>
                <a:ext uri="{FF2B5EF4-FFF2-40B4-BE49-F238E27FC236}">
                  <a16:creationId xmlns:a16="http://schemas.microsoft.com/office/drawing/2014/main" id="{F6E55571-C205-41A6-A5DE-3E5E2886C12F}"/>
                </a:ext>
              </a:extLst>
            </p:cNvPr>
            <p:cNvSpPr/>
            <p:nvPr/>
          </p:nvSpPr>
          <p:spPr>
            <a:xfrm>
              <a:off x="6118566" y="1697270"/>
              <a:ext cx="27851" cy="25416"/>
            </a:xfrm>
            <a:custGeom>
              <a:avLst/>
              <a:gdLst/>
              <a:ahLst/>
              <a:cxnLst/>
              <a:rect l="l" t="t" r="r" b="b"/>
              <a:pathLst>
                <a:path w="869" h="793" extrusionOk="0">
                  <a:moveTo>
                    <a:pt x="479" y="1"/>
                  </a:moveTo>
                  <a:cubicBezTo>
                    <a:pt x="437" y="1"/>
                    <a:pt x="394" y="8"/>
                    <a:pt x="351" y="24"/>
                  </a:cubicBezTo>
                  <a:cubicBezTo>
                    <a:pt x="0" y="141"/>
                    <a:pt x="0" y="643"/>
                    <a:pt x="351" y="776"/>
                  </a:cubicBezTo>
                  <a:cubicBezTo>
                    <a:pt x="393" y="787"/>
                    <a:pt x="436" y="792"/>
                    <a:pt x="477" y="792"/>
                  </a:cubicBezTo>
                  <a:cubicBezTo>
                    <a:pt x="568" y="792"/>
                    <a:pt x="655" y="767"/>
                    <a:pt x="735" y="709"/>
                  </a:cubicBezTo>
                  <a:cubicBezTo>
                    <a:pt x="802" y="659"/>
                    <a:pt x="836" y="576"/>
                    <a:pt x="852" y="492"/>
                  </a:cubicBezTo>
                  <a:cubicBezTo>
                    <a:pt x="869" y="459"/>
                    <a:pt x="869" y="425"/>
                    <a:pt x="852" y="392"/>
                  </a:cubicBezTo>
                  <a:cubicBezTo>
                    <a:pt x="852" y="392"/>
                    <a:pt x="852" y="425"/>
                    <a:pt x="836" y="476"/>
                  </a:cubicBezTo>
                  <a:cubicBezTo>
                    <a:pt x="802" y="559"/>
                    <a:pt x="769" y="626"/>
                    <a:pt x="702" y="676"/>
                  </a:cubicBezTo>
                  <a:cubicBezTo>
                    <a:pt x="641" y="717"/>
                    <a:pt x="574" y="739"/>
                    <a:pt x="509" y="739"/>
                  </a:cubicBezTo>
                  <a:cubicBezTo>
                    <a:pt x="466" y="739"/>
                    <a:pt x="424" y="729"/>
                    <a:pt x="384" y="709"/>
                  </a:cubicBezTo>
                  <a:cubicBezTo>
                    <a:pt x="84" y="609"/>
                    <a:pt x="84" y="192"/>
                    <a:pt x="384" y="75"/>
                  </a:cubicBezTo>
                  <a:cubicBezTo>
                    <a:pt x="418" y="63"/>
                    <a:pt x="453" y="58"/>
                    <a:pt x="489" y="58"/>
                  </a:cubicBezTo>
                  <a:cubicBezTo>
                    <a:pt x="561" y="58"/>
                    <a:pt x="635" y="80"/>
                    <a:pt x="702" y="125"/>
                  </a:cubicBezTo>
                  <a:cubicBezTo>
                    <a:pt x="769" y="175"/>
                    <a:pt x="802" y="242"/>
                    <a:pt x="836" y="308"/>
                  </a:cubicBezTo>
                  <a:cubicBezTo>
                    <a:pt x="852" y="359"/>
                    <a:pt x="852" y="392"/>
                    <a:pt x="852" y="392"/>
                  </a:cubicBezTo>
                  <a:cubicBezTo>
                    <a:pt x="869" y="359"/>
                    <a:pt x="869" y="342"/>
                    <a:pt x="852" y="308"/>
                  </a:cubicBezTo>
                  <a:cubicBezTo>
                    <a:pt x="836" y="225"/>
                    <a:pt x="802" y="141"/>
                    <a:pt x="735" y="91"/>
                  </a:cubicBezTo>
                  <a:cubicBezTo>
                    <a:pt x="656" y="34"/>
                    <a:pt x="56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50;p60">
              <a:extLst>
                <a:ext uri="{FF2B5EF4-FFF2-40B4-BE49-F238E27FC236}">
                  <a16:creationId xmlns:a16="http://schemas.microsoft.com/office/drawing/2014/main" id="{1E0EEF6D-B1B4-41C8-ADD5-626D4935B1E1}"/>
                </a:ext>
              </a:extLst>
            </p:cNvPr>
            <p:cNvSpPr/>
            <p:nvPr/>
          </p:nvSpPr>
          <p:spPr>
            <a:xfrm>
              <a:off x="4044002" y="1383340"/>
              <a:ext cx="103361" cy="163711"/>
            </a:xfrm>
            <a:custGeom>
              <a:avLst/>
              <a:gdLst/>
              <a:ahLst/>
              <a:cxnLst/>
              <a:rect l="l" t="t" r="r" b="b"/>
              <a:pathLst>
                <a:path w="3225" h="5108" extrusionOk="0">
                  <a:moveTo>
                    <a:pt x="1676" y="764"/>
                  </a:moveTo>
                  <a:cubicBezTo>
                    <a:pt x="2273" y="764"/>
                    <a:pt x="2722" y="1446"/>
                    <a:pt x="2373" y="2117"/>
                  </a:cubicBezTo>
                  <a:cubicBezTo>
                    <a:pt x="2323" y="2234"/>
                    <a:pt x="2239" y="2317"/>
                    <a:pt x="2122" y="2384"/>
                  </a:cubicBezTo>
                  <a:cubicBezTo>
                    <a:pt x="1970" y="2472"/>
                    <a:pt x="1817" y="2511"/>
                    <a:pt x="1672" y="2511"/>
                  </a:cubicBezTo>
                  <a:cubicBezTo>
                    <a:pt x="1072" y="2511"/>
                    <a:pt x="619" y="1838"/>
                    <a:pt x="969" y="1164"/>
                  </a:cubicBezTo>
                  <a:cubicBezTo>
                    <a:pt x="1036" y="1047"/>
                    <a:pt x="1120" y="947"/>
                    <a:pt x="1220" y="897"/>
                  </a:cubicBezTo>
                  <a:cubicBezTo>
                    <a:pt x="1374" y="805"/>
                    <a:pt x="1530" y="764"/>
                    <a:pt x="1676" y="764"/>
                  </a:cubicBezTo>
                  <a:close/>
                  <a:moveTo>
                    <a:pt x="1734" y="1"/>
                  </a:moveTo>
                  <a:cubicBezTo>
                    <a:pt x="1469" y="1"/>
                    <a:pt x="1186" y="62"/>
                    <a:pt x="902" y="195"/>
                  </a:cubicBezTo>
                  <a:cubicBezTo>
                    <a:pt x="635" y="312"/>
                    <a:pt x="418" y="513"/>
                    <a:pt x="284" y="780"/>
                  </a:cubicBezTo>
                  <a:cubicBezTo>
                    <a:pt x="0" y="1348"/>
                    <a:pt x="117" y="2000"/>
                    <a:pt x="384" y="2551"/>
                  </a:cubicBezTo>
                  <a:lnTo>
                    <a:pt x="1303" y="4857"/>
                  </a:lnTo>
                  <a:cubicBezTo>
                    <a:pt x="1370" y="5024"/>
                    <a:pt x="1521" y="5108"/>
                    <a:pt x="1671" y="5108"/>
                  </a:cubicBezTo>
                  <a:cubicBezTo>
                    <a:pt x="1821" y="5108"/>
                    <a:pt x="1972" y="5024"/>
                    <a:pt x="2039" y="4857"/>
                  </a:cubicBezTo>
                  <a:lnTo>
                    <a:pt x="2941" y="2535"/>
                  </a:lnTo>
                  <a:cubicBezTo>
                    <a:pt x="3108" y="2184"/>
                    <a:pt x="3208" y="1816"/>
                    <a:pt x="3225" y="1432"/>
                  </a:cubicBezTo>
                  <a:cubicBezTo>
                    <a:pt x="3225" y="596"/>
                    <a:pt x="2563" y="1"/>
                    <a:pt x="1734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51;p60">
              <a:extLst>
                <a:ext uri="{FF2B5EF4-FFF2-40B4-BE49-F238E27FC236}">
                  <a16:creationId xmlns:a16="http://schemas.microsoft.com/office/drawing/2014/main" id="{42524C75-BEBE-4EFA-8885-DAB0D0929551}"/>
                </a:ext>
              </a:extLst>
            </p:cNvPr>
            <p:cNvSpPr/>
            <p:nvPr/>
          </p:nvSpPr>
          <p:spPr>
            <a:xfrm>
              <a:off x="3846606" y="1244275"/>
              <a:ext cx="458219" cy="413092"/>
            </a:xfrm>
            <a:custGeom>
              <a:avLst/>
              <a:gdLst/>
              <a:ahLst/>
              <a:cxnLst/>
              <a:rect l="l" t="t" r="r" b="b"/>
              <a:pathLst>
                <a:path w="14297" h="12889" extrusionOk="0">
                  <a:moveTo>
                    <a:pt x="13645" y="9163"/>
                  </a:moveTo>
                  <a:cubicBezTo>
                    <a:pt x="13578" y="9296"/>
                    <a:pt x="13528" y="9380"/>
                    <a:pt x="13494" y="9447"/>
                  </a:cubicBezTo>
                  <a:cubicBezTo>
                    <a:pt x="13544" y="9396"/>
                    <a:pt x="13594" y="9296"/>
                    <a:pt x="13645" y="9163"/>
                  </a:cubicBezTo>
                  <a:close/>
                  <a:moveTo>
                    <a:pt x="13494" y="9447"/>
                  </a:moveTo>
                  <a:lnTo>
                    <a:pt x="13444" y="9547"/>
                  </a:lnTo>
                  <a:cubicBezTo>
                    <a:pt x="13461" y="9530"/>
                    <a:pt x="13477" y="9513"/>
                    <a:pt x="13494" y="9447"/>
                  </a:cubicBezTo>
                  <a:close/>
                  <a:moveTo>
                    <a:pt x="13444" y="9547"/>
                  </a:moveTo>
                  <a:cubicBezTo>
                    <a:pt x="13444" y="9547"/>
                    <a:pt x="13444" y="9564"/>
                    <a:pt x="13461" y="9597"/>
                  </a:cubicBezTo>
                  <a:cubicBezTo>
                    <a:pt x="13461" y="9564"/>
                    <a:pt x="13444" y="9547"/>
                    <a:pt x="13444" y="9547"/>
                  </a:cubicBezTo>
                  <a:close/>
                  <a:moveTo>
                    <a:pt x="7799" y="0"/>
                  </a:moveTo>
                  <a:cubicBezTo>
                    <a:pt x="3156" y="0"/>
                    <a:pt x="0" y="4837"/>
                    <a:pt x="1982" y="9112"/>
                  </a:cubicBezTo>
                  <a:cubicBezTo>
                    <a:pt x="2283" y="9798"/>
                    <a:pt x="2717" y="10416"/>
                    <a:pt x="3235" y="10950"/>
                  </a:cubicBezTo>
                  <a:cubicBezTo>
                    <a:pt x="3736" y="11468"/>
                    <a:pt x="4321" y="11886"/>
                    <a:pt x="4956" y="12204"/>
                  </a:cubicBezTo>
                  <a:lnTo>
                    <a:pt x="5190" y="12320"/>
                  </a:lnTo>
                  <a:cubicBezTo>
                    <a:pt x="5257" y="12354"/>
                    <a:pt x="5340" y="12387"/>
                    <a:pt x="5424" y="12421"/>
                  </a:cubicBezTo>
                  <a:lnTo>
                    <a:pt x="5892" y="12588"/>
                  </a:lnTo>
                  <a:cubicBezTo>
                    <a:pt x="6209" y="12688"/>
                    <a:pt x="6527" y="12755"/>
                    <a:pt x="6861" y="12805"/>
                  </a:cubicBezTo>
                  <a:cubicBezTo>
                    <a:pt x="7178" y="12855"/>
                    <a:pt x="7496" y="12872"/>
                    <a:pt x="7813" y="12889"/>
                  </a:cubicBezTo>
                  <a:cubicBezTo>
                    <a:pt x="8114" y="12889"/>
                    <a:pt x="8415" y="12872"/>
                    <a:pt x="8716" y="12822"/>
                  </a:cubicBezTo>
                  <a:cubicBezTo>
                    <a:pt x="9800" y="12672"/>
                    <a:pt x="10818" y="12255"/>
                    <a:pt x="11686" y="11604"/>
                  </a:cubicBezTo>
                  <a:lnTo>
                    <a:pt x="11686" y="11604"/>
                  </a:lnTo>
                  <a:lnTo>
                    <a:pt x="14246" y="12070"/>
                  </a:lnTo>
                  <a:lnTo>
                    <a:pt x="14280" y="12070"/>
                  </a:lnTo>
                  <a:lnTo>
                    <a:pt x="14263" y="12053"/>
                  </a:lnTo>
                  <a:lnTo>
                    <a:pt x="13661" y="10199"/>
                  </a:lnTo>
                  <a:cubicBezTo>
                    <a:pt x="13594" y="9981"/>
                    <a:pt x="13544" y="9831"/>
                    <a:pt x="13511" y="9714"/>
                  </a:cubicBezTo>
                  <a:lnTo>
                    <a:pt x="13461" y="9597"/>
                  </a:lnTo>
                  <a:lnTo>
                    <a:pt x="13494" y="9714"/>
                  </a:lnTo>
                  <a:cubicBezTo>
                    <a:pt x="13528" y="9831"/>
                    <a:pt x="13578" y="9998"/>
                    <a:pt x="13645" y="10199"/>
                  </a:cubicBezTo>
                  <a:lnTo>
                    <a:pt x="14223" y="12032"/>
                  </a:lnTo>
                  <a:lnTo>
                    <a:pt x="14223" y="12032"/>
                  </a:lnTo>
                  <a:lnTo>
                    <a:pt x="11706" y="11555"/>
                  </a:lnTo>
                  <a:lnTo>
                    <a:pt x="11706" y="11555"/>
                  </a:lnTo>
                  <a:lnTo>
                    <a:pt x="11706" y="11535"/>
                  </a:lnTo>
                  <a:lnTo>
                    <a:pt x="11673" y="11552"/>
                  </a:lnTo>
                  <a:cubicBezTo>
                    <a:pt x="10574" y="12372"/>
                    <a:pt x="9248" y="12822"/>
                    <a:pt x="7888" y="12822"/>
                  </a:cubicBezTo>
                  <a:cubicBezTo>
                    <a:pt x="7863" y="12822"/>
                    <a:pt x="7838" y="12822"/>
                    <a:pt x="7813" y="12822"/>
                  </a:cubicBezTo>
                  <a:cubicBezTo>
                    <a:pt x="7496" y="12822"/>
                    <a:pt x="7178" y="12788"/>
                    <a:pt x="6861" y="12755"/>
                  </a:cubicBezTo>
                  <a:cubicBezTo>
                    <a:pt x="6543" y="12705"/>
                    <a:pt x="6226" y="12621"/>
                    <a:pt x="5909" y="12538"/>
                  </a:cubicBezTo>
                  <a:lnTo>
                    <a:pt x="5441" y="12354"/>
                  </a:lnTo>
                  <a:cubicBezTo>
                    <a:pt x="5357" y="12337"/>
                    <a:pt x="5290" y="12304"/>
                    <a:pt x="5207" y="12254"/>
                  </a:cubicBezTo>
                  <a:lnTo>
                    <a:pt x="4973" y="12153"/>
                  </a:lnTo>
                  <a:cubicBezTo>
                    <a:pt x="4355" y="11836"/>
                    <a:pt x="3770" y="11418"/>
                    <a:pt x="3285" y="10917"/>
                  </a:cubicBezTo>
                  <a:cubicBezTo>
                    <a:pt x="2767" y="10382"/>
                    <a:pt x="2333" y="9764"/>
                    <a:pt x="2032" y="9096"/>
                  </a:cubicBezTo>
                  <a:cubicBezTo>
                    <a:pt x="729" y="6239"/>
                    <a:pt x="1681" y="2880"/>
                    <a:pt x="4288" y="1142"/>
                  </a:cubicBezTo>
                  <a:cubicBezTo>
                    <a:pt x="5406" y="394"/>
                    <a:pt x="6629" y="53"/>
                    <a:pt x="7822" y="53"/>
                  </a:cubicBezTo>
                  <a:cubicBezTo>
                    <a:pt x="10999" y="53"/>
                    <a:pt x="13970" y="2467"/>
                    <a:pt x="14213" y="6038"/>
                  </a:cubicBezTo>
                  <a:cubicBezTo>
                    <a:pt x="14263" y="6690"/>
                    <a:pt x="14213" y="7341"/>
                    <a:pt x="14046" y="7993"/>
                  </a:cubicBezTo>
                  <a:cubicBezTo>
                    <a:pt x="13945" y="8394"/>
                    <a:pt x="13812" y="8778"/>
                    <a:pt x="13645" y="9163"/>
                  </a:cubicBezTo>
                  <a:cubicBezTo>
                    <a:pt x="13828" y="8795"/>
                    <a:pt x="13979" y="8394"/>
                    <a:pt x="14079" y="7993"/>
                  </a:cubicBezTo>
                  <a:cubicBezTo>
                    <a:pt x="14246" y="7358"/>
                    <a:pt x="14296" y="6690"/>
                    <a:pt x="14246" y="6021"/>
                  </a:cubicBezTo>
                  <a:cubicBezTo>
                    <a:pt x="14046" y="2730"/>
                    <a:pt x="11372" y="123"/>
                    <a:pt x="8081" y="6"/>
                  </a:cubicBezTo>
                  <a:cubicBezTo>
                    <a:pt x="7986" y="2"/>
                    <a:pt x="7892" y="0"/>
                    <a:pt x="7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52;p60">
              <a:extLst>
                <a:ext uri="{FF2B5EF4-FFF2-40B4-BE49-F238E27FC236}">
                  <a16:creationId xmlns:a16="http://schemas.microsoft.com/office/drawing/2014/main" id="{127AEC23-A284-46BF-9D4B-9FCB3C91A5C8}"/>
                </a:ext>
              </a:extLst>
            </p:cNvPr>
            <p:cNvSpPr/>
            <p:nvPr/>
          </p:nvSpPr>
          <p:spPr>
            <a:xfrm>
              <a:off x="5282094" y="1168958"/>
              <a:ext cx="462546" cy="412996"/>
            </a:xfrm>
            <a:custGeom>
              <a:avLst/>
              <a:gdLst/>
              <a:ahLst/>
              <a:cxnLst/>
              <a:rect l="l" t="t" r="r" b="b"/>
              <a:pathLst>
                <a:path w="14432" h="12886" extrusionOk="0">
                  <a:moveTo>
                    <a:pt x="6526" y="1"/>
                  </a:moveTo>
                  <a:cubicBezTo>
                    <a:pt x="5811" y="1"/>
                    <a:pt x="5077" y="123"/>
                    <a:pt x="4345" y="385"/>
                  </a:cubicBezTo>
                  <a:cubicBezTo>
                    <a:pt x="3643" y="635"/>
                    <a:pt x="2991" y="1003"/>
                    <a:pt x="2406" y="1471"/>
                  </a:cubicBezTo>
                  <a:cubicBezTo>
                    <a:pt x="1855" y="1922"/>
                    <a:pt x="1387" y="2473"/>
                    <a:pt x="1020" y="3075"/>
                  </a:cubicBezTo>
                  <a:lnTo>
                    <a:pt x="886" y="3292"/>
                  </a:lnTo>
                  <a:cubicBezTo>
                    <a:pt x="836" y="3376"/>
                    <a:pt x="802" y="3442"/>
                    <a:pt x="769" y="3526"/>
                  </a:cubicBezTo>
                  <a:cubicBezTo>
                    <a:pt x="685" y="3676"/>
                    <a:pt x="619" y="3827"/>
                    <a:pt x="552" y="3977"/>
                  </a:cubicBezTo>
                  <a:cubicBezTo>
                    <a:pt x="418" y="4278"/>
                    <a:pt x="318" y="4595"/>
                    <a:pt x="251" y="4913"/>
                  </a:cubicBezTo>
                  <a:cubicBezTo>
                    <a:pt x="167" y="5230"/>
                    <a:pt x="117" y="5548"/>
                    <a:pt x="84" y="5848"/>
                  </a:cubicBezTo>
                  <a:cubicBezTo>
                    <a:pt x="50" y="6166"/>
                    <a:pt x="50" y="6467"/>
                    <a:pt x="67" y="6767"/>
                  </a:cubicBezTo>
                  <a:cubicBezTo>
                    <a:pt x="117" y="7851"/>
                    <a:pt x="450" y="8919"/>
                    <a:pt x="1016" y="9837"/>
                  </a:cubicBezTo>
                  <a:lnTo>
                    <a:pt x="1016" y="9837"/>
                  </a:lnTo>
                  <a:lnTo>
                    <a:pt x="318" y="12348"/>
                  </a:lnTo>
                  <a:lnTo>
                    <a:pt x="318" y="12365"/>
                  </a:lnTo>
                  <a:lnTo>
                    <a:pt x="335" y="12365"/>
                  </a:lnTo>
                  <a:lnTo>
                    <a:pt x="2239" y="11930"/>
                  </a:lnTo>
                  <a:lnTo>
                    <a:pt x="2724" y="11813"/>
                  </a:lnTo>
                  <a:lnTo>
                    <a:pt x="2858" y="11780"/>
                  </a:lnTo>
                  <a:lnTo>
                    <a:pt x="2724" y="11797"/>
                  </a:lnTo>
                  <a:lnTo>
                    <a:pt x="2239" y="11914"/>
                  </a:lnTo>
                  <a:lnTo>
                    <a:pt x="358" y="12326"/>
                  </a:lnTo>
                  <a:lnTo>
                    <a:pt x="358" y="12326"/>
                  </a:lnTo>
                  <a:cubicBezTo>
                    <a:pt x="556" y="11649"/>
                    <a:pt x="786" y="10810"/>
                    <a:pt x="1048" y="9858"/>
                  </a:cubicBezTo>
                  <a:lnTo>
                    <a:pt x="1086" y="9858"/>
                  </a:lnTo>
                  <a:lnTo>
                    <a:pt x="1053" y="9825"/>
                  </a:lnTo>
                  <a:cubicBezTo>
                    <a:pt x="335" y="8639"/>
                    <a:pt x="0" y="7252"/>
                    <a:pt x="134" y="5865"/>
                  </a:cubicBezTo>
                  <a:cubicBezTo>
                    <a:pt x="167" y="5548"/>
                    <a:pt x="234" y="5230"/>
                    <a:pt x="301" y="4929"/>
                  </a:cubicBezTo>
                  <a:cubicBezTo>
                    <a:pt x="385" y="4612"/>
                    <a:pt x="485" y="4311"/>
                    <a:pt x="602" y="3994"/>
                  </a:cubicBezTo>
                  <a:cubicBezTo>
                    <a:pt x="669" y="3843"/>
                    <a:pt x="736" y="3693"/>
                    <a:pt x="819" y="3543"/>
                  </a:cubicBezTo>
                  <a:cubicBezTo>
                    <a:pt x="853" y="3476"/>
                    <a:pt x="886" y="3392"/>
                    <a:pt x="936" y="3325"/>
                  </a:cubicBezTo>
                  <a:lnTo>
                    <a:pt x="1070" y="3108"/>
                  </a:lnTo>
                  <a:cubicBezTo>
                    <a:pt x="1437" y="2507"/>
                    <a:pt x="1905" y="1972"/>
                    <a:pt x="2457" y="1521"/>
                  </a:cubicBezTo>
                  <a:cubicBezTo>
                    <a:pt x="3025" y="1053"/>
                    <a:pt x="3676" y="685"/>
                    <a:pt x="4378" y="435"/>
                  </a:cubicBezTo>
                  <a:cubicBezTo>
                    <a:pt x="5072" y="190"/>
                    <a:pt x="5785" y="73"/>
                    <a:pt x="6489" y="73"/>
                  </a:cubicBezTo>
                  <a:cubicBezTo>
                    <a:pt x="8766" y="73"/>
                    <a:pt x="10949" y="1299"/>
                    <a:pt x="12097" y="3392"/>
                  </a:cubicBezTo>
                  <a:cubicBezTo>
                    <a:pt x="14431" y="7662"/>
                    <a:pt x="11305" y="12851"/>
                    <a:pt x="6471" y="12851"/>
                  </a:cubicBezTo>
                  <a:cubicBezTo>
                    <a:pt x="6425" y="12851"/>
                    <a:pt x="6379" y="12850"/>
                    <a:pt x="6333" y="12849"/>
                  </a:cubicBezTo>
                  <a:cubicBezTo>
                    <a:pt x="5681" y="12833"/>
                    <a:pt x="5030" y="12716"/>
                    <a:pt x="4411" y="12515"/>
                  </a:cubicBezTo>
                  <a:cubicBezTo>
                    <a:pt x="4010" y="12381"/>
                    <a:pt x="3626" y="12198"/>
                    <a:pt x="3275" y="11997"/>
                  </a:cubicBezTo>
                  <a:cubicBezTo>
                    <a:pt x="3142" y="11930"/>
                    <a:pt x="3058" y="11863"/>
                    <a:pt x="2991" y="11830"/>
                  </a:cubicBezTo>
                  <a:lnTo>
                    <a:pt x="2991" y="11830"/>
                  </a:lnTo>
                  <a:cubicBezTo>
                    <a:pt x="3058" y="11880"/>
                    <a:pt x="3142" y="11930"/>
                    <a:pt x="3259" y="12014"/>
                  </a:cubicBezTo>
                  <a:cubicBezTo>
                    <a:pt x="3626" y="12214"/>
                    <a:pt x="4010" y="12398"/>
                    <a:pt x="4395" y="12532"/>
                  </a:cubicBezTo>
                  <a:cubicBezTo>
                    <a:pt x="5030" y="12749"/>
                    <a:pt x="5681" y="12866"/>
                    <a:pt x="6333" y="12883"/>
                  </a:cubicBezTo>
                  <a:cubicBezTo>
                    <a:pt x="6399" y="12885"/>
                    <a:pt x="6464" y="12886"/>
                    <a:pt x="6530" y="12886"/>
                  </a:cubicBezTo>
                  <a:cubicBezTo>
                    <a:pt x="9753" y="12886"/>
                    <a:pt x="12490" y="10478"/>
                    <a:pt x="12883" y="7269"/>
                  </a:cubicBezTo>
                  <a:cubicBezTo>
                    <a:pt x="13401" y="3277"/>
                    <a:pt x="10232" y="1"/>
                    <a:pt x="6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53;p60">
              <a:extLst>
                <a:ext uri="{FF2B5EF4-FFF2-40B4-BE49-F238E27FC236}">
                  <a16:creationId xmlns:a16="http://schemas.microsoft.com/office/drawing/2014/main" id="{297688CF-A6EC-467E-B9F1-29904189BC20}"/>
                </a:ext>
              </a:extLst>
            </p:cNvPr>
            <p:cNvSpPr/>
            <p:nvPr/>
          </p:nvSpPr>
          <p:spPr>
            <a:xfrm>
              <a:off x="5477022" y="1639772"/>
              <a:ext cx="124258" cy="247618"/>
            </a:xfrm>
            <a:custGeom>
              <a:avLst/>
              <a:gdLst/>
              <a:ahLst/>
              <a:cxnLst/>
              <a:rect l="l" t="t" r="r" b="b"/>
              <a:pathLst>
                <a:path w="3877" h="7726" extrusionOk="0">
                  <a:moveTo>
                    <a:pt x="2623" y="1"/>
                  </a:moveTo>
                  <a:cubicBezTo>
                    <a:pt x="2419" y="1"/>
                    <a:pt x="2217" y="93"/>
                    <a:pt x="2150" y="265"/>
                  </a:cubicBezTo>
                  <a:lnTo>
                    <a:pt x="2150" y="265"/>
                  </a:lnTo>
                  <a:lnTo>
                    <a:pt x="2189" y="148"/>
                  </a:lnTo>
                  <a:lnTo>
                    <a:pt x="2189" y="148"/>
                  </a:lnTo>
                  <a:cubicBezTo>
                    <a:pt x="1571" y="298"/>
                    <a:pt x="1170" y="933"/>
                    <a:pt x="1036" y="1551"/>
                  </a:cubicBezTo>
                  <a:cubicBezTo>
                    <a:pt x="903" y="2186"/>
                    <a:pt x="969" y="2821"/>
                    <a:pt x="919" y="3473"/>
                  </a:cubicBezTo>
                  <a:cubicBezTo>
                    <a:pt x="852" y="4107"/>
                    <a:pt x="635" y="4776"/>
                    <a:pt x="84" y="5127"/>
                  </a:cubicBezTo>
                  <a:lnTo>
                    <a:pt x="619" y="5294"/>
                  </a:lnTo>
                  <a:cubicBezTo>
                    <a:pt x="518" y="5628"/>
                    <a:pt x="301" y="5912"/>
                    <a:pt x="0" y="6096"/>
                  </a:cubicBezTo>
                  <a:cubicBezTo>
                    <a:pt x="201" y="6246"/>
                    <a:pt x="468" y="6346"/>
                    <a:pt x="735" y="6346"/>
                  </a:cubicBezTo>
                  <a:cubicBezTo>
                    <a:pt x="418" y="6430"/>
                    <a:pt x="334" y="6864"/>
                    <a:pt x="502" y="7148"/>
                  </a:cubicBezTo>
                  <a:cubicBezTo>
                    <a:pt x="702" y="7399"/>
                    <a:pt x="1003" y="7583"/>
                    <a:pt x="1320" y="7633"/>
                  </a:cubicBezTo>
                  <a:cubicBezTo>
                    <a:pt x="1519" y="7696"/>
                    <a:pt x="1724" y="7725"/>
                    <a:pt x="1930" y="7725"/>
                  </a:cubicBezTo>
                  <a:cubicBezTo>
                    <a:pt x="2104" y="7725"/>
                    <a:pt x="2280" y="7705"/>
                    <a:pt x="2456" y="7666"/>
                  </a:cubicBezTo>
                  <a:cubicBezTo>
                    <a:pt x="2974" y="7483"/>
                    <a:pt x="3375" y="7065"/>
                    <a:pt x="3559" y="6564"/>
                  </a:cubicBezTo>
                  <a:cubicBezTo>
                    <a:pt x="3726" y="6046"/>
                    <a:pt x="3810" y="5511"/>
                    <a:pt x="3810" y="4960"/>
                  </a:cubicBezTo>
                  <a:cubicBezTo>
                    <a:pt x="3877" y="3606"/>
                    <a:pt x="3743" y="2253"/>
                    <a:pt x="3426" y="933"/>
                  </a:cubicBezTo>
                  <a:cubicBezTo>
                    <a:pt x="3375" y="615"/>
                    <a:pt x="3208" y="315"/>
                    <a:pt x="2958" y="97"/>
                  </a:cubicBezTo>
                  <a:cubicBezTo>
                    <a:pt x="2863" y="32"/>
                    <a:pt x="2742" y="1"/>
                    <a:pt x="2623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54;p60">
              <a:extLst>
                <a:ext uri="{FF2B5EF4-FFF2-40B4-BE49-F238E27FC236}">
                  <a16:creationId xmlns:a16="http://schemas.microsoft.com/office/drawing/2014/main" id="{C8B0C2D9-0BCF-4950-B5DE-B5A96AC9E0C0}"/>
                </a:ext>
              </a:extLst>
            </p:cNvPr>
            <p:cNvSpPr/>
            <p:nvPr/>
          </p:nvSpPr>
          <p:spPr>
            <a:xfrm>
              <a:off x="5342059" y="1961490"/>
              <a:ext cx="672697" cy="506646"/>
            </a:xfrm>
            <a:custGeom>
              <a:avLst/>
              <a:gdLst/>
              <a:ahLst/>
              <a:cxnLst/>
              <a:rect l="l" t="t" r="r" b="b"/>
              <a:pathLst>
                <a:path w="20989" h="15808" extrusionOk="0">
                  <a:moveTo>
                    <a:pt x="10329" y="1"/>
                  </a:moveTo>
                  <a:cubicBezTo>
                    <a:pt x="8474" y="1"/>
                    <a:pt x="6639" y="331"/>
                    <a:pt x="4746" y="987"/>
                  </a:cubicBezTo>
                  <a:cubicBezTo>
                    <a:pt x="4629" y="1020"/>
                    <a:pt x="4512" y="1054"/>
                    <a:pt x="4395" y="1104"/>
                  </a:cubicBezTo>
                  <a:lnTo>
                    <a:pt x="4378" y="1104"/>
                  </a:lnTo>
                  <a:cubicBezTo>
                    <a:pt x="1555" y="2223"/>
                    <a:pt x="1254" y="5214"/>
                    <a:pt x="1254" y="5214"/>
                  </a:cubicBezTo>
                  <a:lnTo>
                    <a:pt x="68" y="12466"/>
                  </a:lnTo>
                  <a:cubicBezTo>
                    <a:pt x="51" y="12516"/>
                    <a:pt x="51" y="12583"/>
                    <a:pt x="51" y="12633"/>
                  </a:cubicBezTo>
                  <a:lnTo>
                    <a:pt x="34" y="12699"/>
                  </a:lnTo>
                  <a:cubicBezTo>
                    <a:pt x="1" y="13401"/>
                    <a:pt x="385" y="14036"/>
                    <a:pt x="1003" y="14337"/>
                  </a:cubicBezTo>
                  <a:cubicBezTo>
                    <a:pt x="1787" y="14698"/>
                    <a:pt x="2553" y="14848"/>
                    <a:pt x="3284" y="14848"/>
                  </a:cubicBezTo>
                  <a:cubicBezTo>
                    <a:pt x="4112" y="14848"/>
                    <a:pt x="4896" y="14655"/>
                    <a:pt x="5615" y="14354"/>
                  </a:cubicBezTo>
                  <a:lnTo>
                    <a:pt x="5615" y="14354"/>
                  </a:lnTo>
                  <a:lnTo>
                    <a:pt x="4629" y="15807"/>
                  </a:lnTo>
                  <a:lnTo>
                    <a:pt x="16425" y="15807"/>
                  </a:lnTo>
                  <a:lnTo>
                    <a:pt x="15623" y="13903"/>
                  </a:lnTo>
                  <a:lnTo>
                    <a:pt x="15891" y="12750"/>
                  </a:lnTo>
                  <a:lnTo>
                    <a:pt x="17712" y="14955"/>
                  </a:lnTo>
                  <a:cubicBezTo>
                    <a:pt x="17929" y="15206"/>
                    <a:pt x="18230" y="15406"/>
                    <a:pt x="18564" y="15490"/>
                  </a:cubicBezTo>
                  <a:cubicBezTo>
                    <a:pt x="18644" y="15499"/>
                    <a:pt x="18721" y="15504"/>
                    <a:pt x="18796" y="15504"/>
                  </a:cubicBezTo>
                  <a:cubicBezTo>
                    <a:pt x="20694" y="15504"/>
                    <a:pt x="20988" y="12530"/>
                    <a:pt x="20602" y="10778"/>
                  </a:cubicBezTo>
                  <a:lnTo>
                    <a:pt x="20519" y="9625"/>
                  </a:lnTo>
                  <a:cubicBezTo>
                    <a:pt x="20368" y="9057"/>
                    <a:pt x="19500" y="5882"/>
                    <a:pt x="18731" y="3794"/>
                  </a:cubicBezTo>
                  <a:cubicBezTo>
                    <a:pt x="17879" y="1505"/>
                    <a:pt x="16108" y="1020"/>
                    <a:pt x="16108" y="1020"/>
                  </a:cubicBezTo>
                  <a:cubicBezTo>
                    <a:pt x="14107" y="339"/>
                    <a:pt x="12208" y="1"/>
                    <a:pt x="103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55;p60">
              <a:extLst>
                <a:ext uri="{FF2B5EF4-FFF2-40B4-BE49-F238E27FC236}">
                  <a16:creationId xmlns:a16="http://schemas.microsoft.com/office/drawing/2014/main" id="{8CAAD942-B932-4AD9-96AD-4E83C9FFC9AD}"/>
                </a:ext>
              </a:extLst>
            </p:cNvPr>
            <p:cNvSpPr/>
            <p:nvPr/>
          </p:nvSpPr>
          <p:spPr>
            <a:xfrm>
              <a:off x="5555192" y="1957516"/>
              <a:ext cx="205152" cy="315692"/>
            </a:xfrm>
            <a:custGeom>
              <a:avLst/>
              <a:gdLst/>
              <a:ahLst/>
              <a:cxnLst/>
              <a:rect l="l" t="t" r="r" b="b"/>
              <a:pathLst>
                <a:path w="6401" h="9850" extrusionOk="0">
                  <a:moveTo>
                    <a:pt x="4027" y="1"/>
                  </a:moveTo>
                  <a:cubicBezTo>
                    <a:pt x="2011" y="1"/>
                    <a:pt x="1" y="543"/>
                    <a:pt x="1" y="543"/>
                  </a:cubicBezTo>
                  <a:cubicBezTo>
                    <a:pt x="1" y="543"/>
                    <a:pt x="3142" y="9783"/>
                    <a:pt x="3827" y="9849"/>
                  </a:cubicBezTo>
                  <a:cubicBezTo>
                    <a:pt x="3829" y="9850"/>
                    <a:pt x="3832" y="9850"/>
                    <a:pt x="3834" y="9850"/>
                  </a:cubicBezTo>
                  <a:cubicBezTo>
                    <a:pt x="4509" y="9850"/>
                    <a:pt x="6400" y="359"/>
                    <a:pt x="6400" y="359"/>
                  </a:cubicBezTo>
                  <a:cubicBezTo>
                    <a:pt x="5704" y="94"/>
                    <a:pt x="4865" y="1"/>
                    <a:pt x="402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56;p60">
              <a:extLst>
                <a:ext uri="{FF2B5EF4-FFF2-40B4-BE49-F238E27FC236}">
                  <a16:creationId xmlns:a16="http://schemas.microsoft.com/office/drawing/2014/main" id="{B01A3083-A6C6-490F-AB63-D3832BB92287}"/>
                </a:ext>
              </a:extLst>
            </p:cNvPr>
            <p:cNvSpPr/>
            <p:nvPr/>
          </p:nvSpPr>
          <p:spPr>
            <a:xfrm>
              <a:off x="5520930" y="1652496"/>
              <a:ext cx="198710" cy="401138"/>
            </a:xfrm>
            <a:custGeom>
              <a:avLst/>
              <a:gdLst/>
              <a:ahLst/>
              <a:cxnLst/>
              <a:rect l="l" t="t" r="r" b="b"/>
              <a:pathLst>
                <a:path w="6200" h="12516" extrusionOk="0">
                  <a:moveTo>
                    <a:pt x="2291" y="1"/>
                  </a:moveTo>
                  <a:cubicBezTo>
                    <a:pt x="1612" y="1"/>
                    <a:pt x="926" y="132"/>
                    <a:pt x="268" y="402"/>
                  </a:cubicBezTo>
                  <a:cubicBezTo>
                    <a:pt x="268" y="402"/>
                    <a:pt x="0" y="4479"/>
                    <a:pt x="301" y="6233"/>
                  </a:cubicBezTo>
                  <a:cubicBezTo>
                    <a:pt x="602" y="8088"/>
                    <a:pt x="2022" y="8322"/>
                    <a:pt x="2022" y="8322"/>
                  </a:cubicBezTo>
                  <a:cubicBezTo>
                    <a:pt x="2022" y="8322"/>
                    <a:pt x="2056" y="9475"/>
                    <a:pt x="2072" y="10578"/>
                  </a:cubicBezTo>
                  <a:cubicBezTo>
                    <a:pt x="2072" y="11630"/>
                    <a:pt x="2991" y="12499"/>
                    <a:pt x="4111" y="12516"/>
                  </a:cubicBezTo>
                  <a:cubicBezTo>
                    <a:pt x="5230" y="12516"/>
                    <a:pt x="6132" y="11697"/>
                    <a:pt x="6132" y="10661"/>
                  </a:cubicBezTo>
                  <a:lnTo>
                    <a:pt x="6199" y="1722"/>
                  </a:lnTo>
                  <a:cubicBezTo>
                    <a:pt x="5173" y="605"/>
                    <a:pt x="3750" y="1"/>
                    <a:pt x="22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57;p60">
              <a:extLst>
                <a:ext uri="{FF2B5EF4-FFF2-40B4-BE49-F238E27FC236}">
                  <a16:creationId xmlns:a16="http://schemas.microsoft.com/office/drawing/2014/main" id="{DE5F433C-46CA-406A-9B1F-DAF12ABCF63A}"/>
                </a:ext>
              </a:extLst>
            </p:cNvPr>
            <p:cNvSpPr/>
            <p:nvPr/>
          </p:nvSpPr>
          <p:spPr>
            <a:xfrm>
              <a:off x="5545032" y="1757428"/>
              <a:ext cx="15031" cy="14551"/>
            </a:xfrm>
            <a:custGeom>
              <a:avLst/>
              <a:gdLst/>
              <a:ahLst/>
              <a:cxnLst/>
              <a:rect l="l" t="t" r="r" b="b"/>
              <a:pathLst>
                <a:path w="469" h="454" extrusionOk="0">
                  <a:moveTo>
                    <a:pt x="208" y="0"/>
                  </a:moveTo>
                  <a:cubicBezTo>
                    <a:pt x="101" y="0"/>
                    <a:pt x="0" y="94"/>
                    <a:pt x="0" y="203"/>
                  </a:cubicBezTo>
                  <a:cubicBezTo>
                    <a:pt x="0" y="336"/>
                    <a:pt x="101" y="436"/>
                    <a:pt x="217" y="453"/>
                  </a:cubicBezTo>
                  <a:cubicBezTo>
                    <a:pt x="351" y="453"/>
                    <a:pt x="468" y="353"/>
                    <a:pt x="468" y="236"/>
                  </a:cubicBezTo>
                  <a:cubicBezTo>
                    <a:pt x="468" y="102"/>
                    <a:pt x="368" y="2"/>
                    <a:pt x="234" y="2"/>
                  </a:cubicBezTo>
                  <a:cubicBezTo>
                    <a:pt x="226" y="1"/>
                    <a:pt x="217" y="0"/>
                    <a:pt x="2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58;p60">
              <a:extLst>
                <a:ext uri="{FF2B5EF4-FFF2-40B4-BE49-F238E27FC236}">
                  <a16:creationId xmlns:a16="http://schemas.microsoft.com/office/drawing/2014/main" id="{E8E3F62C-7B75-4DAF-9793-BD189F2B05DF}"/>
                </a:ext>
              </a:extLst>
            </p:cNvPr>
            <p:cNvSpPr/>
            <p:nvPr/>
          </p:nvSpPr>
          <p:spPr>
            <a:xfrm>
              <a:off x="5534327" y="1750505"/>
              <a:ext cx="31089" cy="8237"/>
            </a:xfrm>
            <a:custGeom>
              <a:avLst/>
              <a:gdLst/>
              <a:ahLst/>
              <a:cxnLst/>
              <a:rect l="l" t="t" r="r" b="b"/>
              <a:pathLst>
                <a:path w="970" h="257" extrusionOk="0">
                  <a:moveTo>
                    <a:pt x="468" y="1"/>
                  </a:moveTo>
                  <a:cubicBezTo>
                    <a:pt x="334" y="1"/>
                    <a:pt x="217" y="51"/>
                    <a:pt x="100" y="135"/>
                  </a:cubicBezTo>
                  <a:cubicBezTo>
                    <a:pt x="34" y="185"/>
                    <a:pt x="0" y="251"/>
                    <a:pt x="17" y="251"/>
                  </a:cubicBezTo>
                  <a:cubicBezTo>
                    <a:pt x="21" y="255"/>
                    <a:pt x="26" y="257"/>
                    <a:pt x="33" y="257"/>
                  </a:cubicBezTo>
                  <a:cubicBezTo>
                    <a:pt x="89" y="257"/>
                    <a:pt x="247" y="151"/>
                    <a:pt x="485" y="151"/>
                  </a:cubicBezTo>
                  <a:cubicBezTo>
                    <a:pt x="707" y="151"/>
                    <a:pt x="877" y="257"/>
                    <a:pt x="936" y="257"/>
                  </a:cubicBezTo>
                  <a:cubicBezTo>
                    <a:pt x="943" y="257"/>
                    <a:pt x="949" y="255"/>
                    <a:pt x="952" y="251"/>
                  </a:cubicBezTo>
                  <a:cubicBezTo>
                    <a:pt x="969" y="235"/>
                    <a:pt x="936" y="185"/>
                    <a:pt x="852" y="118"/>
                  </a:cubicBezTo>
                  <a:cubicBezTo>
                    <a:pt x="735" y="51"/>
                    <a:pt x="602" y="1"/>
                    <a:pt x="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59;p60">
              <a:extLst>
                <a:ext uri="{FF2B5EF4-FFF2-40B4-BE49-F238E27FC236}">
                  <a16:creationId xmlns:a16="http://schemas.microsoft.com/office/drawing/2014/main" id="{D269D30D-CCDA-4953-9803-6BE90D901D9A}"/>
                </a:ext>
              </a:extLst>
            </p:cNvPr>
            <p:cNvSpPr/>
            <p:nvPr/>
          </p:nvSpPr>
          <p:spPr>
            <a:xfrm>
              <a:off x="5627496" y="1761178"/>
              <a:ext cx="15544" cy="14583"/>
            </a:xfrm>
            <a:custGeom>
              <a:avLst/>
              <a:gdLst/>
              <a:ahLst/>
              <a:cxnLst/>
              <a:rect l="l" t="t" r="r" b="b"/>
              <a:pathLst>
                <a:path w="485" h="455" extrusionOk="0">
                  <a:moveTo>
                    <a:pt x="222" y="0"/>
                  </a:moveTo>
                  <a:cubicBezTo>
                    <a:pt x="103" y="0"/>
                    <a:pt x="16" y="95"/>
                    <a:pt x="0" y="219"/>
                  </a:cubicBezTo>
                  <a:cubicBezTo>
                    <a:pt x="0" y="353"/>
                    <a:pt x="101" y="453"/>
                    <a:pt x="234" y="453"/>
                  </a:cubicBezTo>
                  <a:cubicBezTo>
                    <a:pt x="244" y="454"/>
                    <a:pt x="254" y="455"/>
                    <a:pt x="263" y="455"/>
                  </a:cubicBezTo>
                  <a:cubicBezTo>
                    <a:pt x="382" y="455"/>
                    <a:pt x="469" y="360"/>
                    <a:pt x="485" y="236"/>
                  </a:cubicBezTo>
                  <a:cubicBezTo>
                    <a:pt x="485" y="119"/>
                    <a:pt x="385" y="2"/>
                    <a:pt x="251" y="2"/>
                  </a:cubicBezTo>
                  <a:cubicBezTo>
                    <a:pt x="241" y="1"/>
                    <a:pt x="232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60;p60">
              <a:extLst>
                <a:ext uri="{FF2B5EF4-FFF2-40B4-BE49-F238E27FC236}">
                  <a16:creationId xmlns:a16="http://schemas.microsoft.com/office/drawing/2014/main" id="{100B953D-FC31-4379-A8A1-D9598853DD98}"/>
                </a:ext>
              </a:extLst>
            </p:cNvPr>
            <p:cNvSpPr/>
            <p:nvPr/>
          </p:nvSpPr>
          <p:spPr>
            <a:xfrm>
              <a:off x="5619997" y="1753197"/>
              <a:ext cx="30544" cy="8237"/>
            </a:xfrm>
            <a:custGeom>
              <a:avLst/>
              <a:gdLst/>
              <a:ahLst/>
              <a:cxnLst/>
              <a:rect l="l" t="t" r="r" b="b"/>
              <a:pathLst>
                <a:path w="953" h="257" extrusionOk="0">
                  <a:moveTo>
                    <a:pt x="468" y="0"/>
                  </a:moveTo>
                  <a:cubicBezTo>
                    <a:pt x="335" y="0"/>
                    <a:pt x="201" y="34"/>
                    <a:pt x="101" y="117"/>
                  </a:cubicBezTo>
                  <a:cubicBezTo>
                    <a:pt x="17" y="184"/>
                    <a:pt x="0" y="234"/>
                    <a:pt x="0" y="251"/>
                  </a:cubicBezTo>
                  <a:lnTo>
                    <a:pt x="17" y="251"/>
                  </a:lnTo>
                  <a:cubicBezTo>
                    <a:pt x="19" y="255"/>
                    <a:pt x="23" y="256"/>
                    <a:pt x="29" y="256"/>
                  </a:cubicBezTo>
                  <a:cubicBezTo>
                    <a:pt x="76" y="256"/>
                    <a:pt x="246" y="151"/>
                    <a:pt x="468" y="151"/>
                  </a:cubicBezTo>
                  <a:cubicBezTo>
                    <a:pt x="484" y="150"/>
                    <a:pt x="500" y="149"/>
                    <a:pt x="515" y="149"/>
                  </a:cubicBezTo>
                  <a:cubicBezTo>
                    <a:pt x="728" y="149"/>
                    <a:pt x="880" y="240"/>
                    <a:pt x="924" y="240"/>
                  </a:cubicBezTo>
                  <a:cubicBezTo>
                    <a:pt x="930" y="240"/>
                    <a:pt x="934" y="238"/>
                    <a:pt x="936" y="234"/>
                  </a:cubicBezTo>
                  <a:cubicBezTo>
                    <a:pt x="953" y="234"/>
                    <a:pt x="936" y="167"/>
                    <a:pt x="853" y="117"/>
                  </a:cubicBezTo>
                  <a:cubicBezTo>
                    <a:pt x="736" y="34"/>
                    <a:pt x="602" y="0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61;p60">
              <a:extLst>
                <a:ext uri="{FF2B5EF4-FFF2-40B4-BE49-F238E27FC236}">
                  <a16:creationId xmlns:a16="http://schemas.microsoft.com/office/drawing/2014/main" id="{0169F8E1-63B6-4E95-AD7A-D5605FCCB988}"/>
                </a:ext>
              </a:extLst>
            </p:cNvPr>
            <p:cNvSpPr/>
            <p:nvPr/>
          </p:nvSpPr>
          <p:spPr>
            <a:xfrm>
              <a:off x="5569646" y="1753742"/>
              <a:ext cx="24679" cy="68972"/>
            </a:xfrm>
            <a:custGeom>
              <a:avLst/>
              <a:gdLst/>
              <a:ahLst/>
              <a:cxnLst/>
              <a:rect l="l" t="t" r="r" b="b"/>
              <a:pathLst>
                <a:path w="770" h="2152" extrusionOk="0">
                  <a:moveTo>
                    <a:pt x="769" y="0"/>
                  </a:moveTo>
                  <a:lnTo>
                    <a:pt x="769" y="0"/>
                  </a:lnTo>
                  <a:cubicBezTo>
                    <a:pt x="552" y="418"/>
                    <a:pt x="385" y="836"/>
                    <a:pt x="235" y="1270"/>
                  </a:cubicBezTo>
                  <a:cubicBezTo>
                    <a:pt x="168" y="1454"/>
                    <a:pt x="118" y="1621"/>
                    <a:pt x="51" y="1771"/>
                  </a:cubicBezTo>
                  <a:cubicBezTo>
                    <a:pt x="18" y="1855"/>
                    <a:pt x="1" y="1938"/>
                    <a:pt x="18" y="2022"/>
                  </a:cubicBezTo>
                  <a:cubicBezTo>
                    <a:pt x="51" y="2072"/>
                    <a:pt x="84" y="2105"/>
                    <a:pt x="135" y="2122"/>
                  </a:cubicBezTo>
                  <a:cubicBezTo>
                    <a:pt x="168" y="2139"/>
                    <a:pt x="201" y="2139"/>
                    <a:pt x="235" y="2139"/>
                  </a:cubicBezTo>
                  <a:cubicBezTo>
                    <a:pt x="310" y="2147"/>
                    <a:pt x="381" y="2151"/>
                    <a:pt x="452" y="2151"/>
                  </a:cubicBezTo>
                  <a:cubicBezTo>
                    <a:pt x="523" y="2151"/>
                    <a:pt x="594" y="2147"/>
                    <a:pt x="669" y="2139"/>
                  </a:cubicBezTo>
                  <a:cubicBezTo>
                    <a:pt x="536" y="2089"/>
                    <a:pt x="385" y="2072"/>
                    <a:pt x="251" y="2055"/>
                  </a:cubicBezTo>
                  <a:cubicBezTo>
                    <a:pt x="185" y="2055"/>
                    <a:pt x="118" y="2039"/>
                    <a:pt x="118" y="2005"/>
                  </a:cubicBezTo>
                  <a:cubicBezTo>
                    <a:pt x="101" y="1938"/>
                    <a:pt x="118" y="1871"/>
                    <a:pt x="151" y="1805"/>
                  </a:cubicBezTo>
                  <a:lnTo>
                    <a:pt x="335" y="1303"/>
                  </a:lnTo>
                  <a:cubicBezTo>
                    <a:pt x="519" y="886"/>
                    <a:pt x="653" y="451"/>
                    <a:pt x="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62;p60">
              <a:extLst>
                <a:ext uri="{FF2B5EF4-FFF2-40B4-BE49-F238E27FC236}">
                  <a16:creationId xmlns:a16="http://schemas.microsoft.com/office/drawing/2014/main" id="{B5C6A62B-B9D9-4549-9264-9E6ADED62C9C}"/>
                </a:ext>
              </a:extLst>
            </p:cNvPr>
            <p:cNvSpPr/>
            <p:nvPr/>
          </p:nvSpPr>
          <p:spPr>
            <a:xfrm>
              <a:off x="5585735" y="1897230"/>
              <a:ext cx="79260" cy="36409"/>
            </a:xfrm>
            <a:custGeom>
              <a:avLst/>
              <a:gdLst/>
              <a:ahLst/>
              <a:cxnLst/>
              <a:rect l="l" t="t" r="r" b="b"/>
              <a:pathLst>
                <a:path w="2473" h="1136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1738" y="452"/>
                    <a:pt x="869" y="686"/>
                    <a:pt x="0" y="686"/>
                  </a:cubicBezTo>
                  <a:lnTo>
                    <a:pt x="34" y="1120"/>
                  </a:lnTo>
                  <a:cubicBezTo>
                    <a:pt x="147" y="1131"/>
                    <a:pt x="255" y="1135"/>
                    <a:pt x="359" y="1135"/>
                  </a:cubicBezTo>
                  <a:cubicBezTo>
                    <a:pt x="1957" y="1135"/>
                    <a:pt x="2473" y="1"/>
                    <a:pt x="247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63;p60">
              <a:extLst>
                <a:ext uri="{FF2B5EF4-FFF2-40B4-BE49-F238E27FC236}">
                  <a16:creationId xmlns:a16="http://schemas.microsoft.com/office/drawing/2014/main" id="{4AD012A6-22E2-4321-B37B-C407A37EC9AF}"/>
                </a:ext>
              </a:extLst>
            </p:cNvPr>
            <p:cNvSpPr/>
            <p:nvPr/>
          </p:nvSpPr>
          <p:spPr>
            <a:xfrm>
              <a:off x="5593748" y="1836111"/>
              <a:ext cx="25736" cy="18204"/>
            </a:xfrm>
            <a:custGeom>
              <a:avLst/>
              <a:gdLst/>
              <a:ahLst/>
              <a:cxnLst/>
              <a:rect l="l" t="t" r="r" b="b"/>
              <a:pathLst>
                <a:path w="803" h="568" extrusionOk="0">
                  <a:moveTo>
                    <a:pt x="389" y="1"/>
                  </a:moveTo>
                  <a:cubicBezTo>
                    <a:pt x="252" y="1"/>
                    <a:pt x="108" y="67"/>
                    <a:pt x="17" y="187"/>
                  </a:cubicBezTo>
                  <a:cubicBezTo>
                    <a:pt x="1" y="220"/>
                    <a:pt x="1" y="254"/>
                    <a:pt x="17" y="287"/>
                  </a:cubicBezTo>
                  <a:cubicBezTo>
                    <a:pt x="34" y="304"/>
                    <a:pt x="51" y="337"/>
                    <a:pt x="84" y="354"/>
                  </a:cubicBezTo>
                  <a:cubicBezTo>
                    <a:pt x="185" y="438"/>
                    <a:pt x="302" y="504"/>
                    <a:pt x="418" y="555"/>
                  </a:cubicBezTo>
                  <a:cubicBezTo>
                    <a:pt x="449" y="563"/>
                    <a:pt x="480" y="567"/>
                    <a:pt x="511" y="567"/>
                  </a:cubicBezTo>
                  <a:cubicBezTo>
                    <a:pt x="601" y="567"/>
                    <a:pt x="691" y="533"/>
                    <a:pt x="753" y="471"/>
                  </a:cubicBezTo>
                  <a:cubicBezTo>
                    <a:pt x="803" y="371"/>
                    <a:pt x="803" y="254"/>
                    <a:pt x="719" y="154"/>
                  </a:cubicBezTo>
                  <a:cubicBezTo>
                    <a:pt x="652" y="70"/>
                    <a:pt x="552" y="20"/>
                    <a:pt x="435" y="3"/>
                  </a:cubicBezTo>
                  <a:cubicBezTo>
                    <a:pt x="420" y="2"/>
                    <a:pt x="405" y="1"/>
                    <a:pt x="38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64;p60">
              <a:extLst>
                <a:ext uri="{FF2B5EF4-FFF2-40B4-BE49-F238E27FC236}">
                  <a16:creationId xmlns:a16="http://schemas.microsoft.com/office/drawing/2014/main" id="{F8FC992C-841C-4886-AACA-1FDC6270BC2C}"/>
                </a:ext>
              </a:extLst>
            </p:cNvPr>
            <p:cNvSpPr/>
            <p:nvPr/>
          </p:nvSpPr>
          <p:spPr>
            <a:xfrm>
              <a:off x="5588940" y="1827617"/>
              <a:ext cx="27883" cy="23621"/>
            </a:xfrm>
            <a:custGeom>
              <a:avLst/>
              <a:gdLst/>
              <a:ahLst/>
              <a:cxnLst/>
              <a:rect l="l" t="t" r="r" b="b"/>
              <a:pathLst>
                <a:path w="870" h="737" extrusionOk="0">
                  <a:moveTo>
                    <a:pt x="819" y="1"/>
                  </a:moveTo>
                  <a:cubicBezTo>
                    <a:pt x="769" y="1"/>
                    <a:pt x="769" y="268"/>
                    <a:pt x="535" y="469"/>
                  </a:cubicBezTo>
                  <a:cubicBezTo>
                    <a:pt x="301" y="669"/>
                    <a:pt x="0" y="636"/>
                    <a:pt x="0" y="686"/>
                  </a:cubicBezTo>
                  <a:cubicBezTo>
                    <a:pt x="0" y="703"/>
                    <a:pt x="67" y="736"/>
                    <a:pt x="201" y="736"/>
                  </a:cubicBezTo>
                  <a:cubicBezTo>
                    <a:pt x="351" y="736"/>
                    <a:pt x="518" y="686"/>
                    <a:pt x="635" y="586"/>
                  </a:cubicBezTo>
                  <a:cubicBezTo>
                    <a:pt x="769" y="485"/>
                    <a:pt x="836" y="335"/>
                    <a:pt x="853" y="185"/>
                  </a:cubicBezTo>
                  <a:cubicBezTo>
                    <a:pt x="869" y="68"/>
                    <a:pt x="836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65;p60">
              <a:extLst>
                <a:ext uri="{FF2B5EF4-FFF2-40B4-BE49-F238E27FC236}">
                  <a16:creationId xmlns:a16="http://schemas.microsoft.com/office/drawing/2014/main" id="{5A881937-85EF-40FA-A0C4-2B4985600621}"/>
                </a:ext>
              </a:extLst>
            </p:cNvPr>
            <p:cNvSpPr/>
            <p:nvPr/>
          </p:nvSpPr>
          <p:spPr>
            <a:xfrm>
              <a:off x="5518783" y="1617978"/>
              <a:ext cx="169256" cy="120476"/>
            </a:xfrm>
            <a:custGeom>
              <a:avLst/>
              <a:gdLst/>
              <a:ahLst/>
              <a:cxnLst/>
              <a:rect l="l" t="t" r="r" b="b"/>
              <a:pathLst>
                <a:path w="5281" h="3759" extrusionOk="0">
                  <a:moveTo>
                    <a:pt x="2867" y="1"/>
                  </a:moveTo>
                  <a:cubicBezTo>
                    <a:pt x="2775" y="1"/>
                    <a:pt x="2682" y="3"/>
                    <a:pt x="2590" y="9"/>
                  </a:cubicBezTo>
                  <a:cubicBezTo>
                    <a:pt x="1922" y="42"/>
                    <a:pt x="1220" y="143"/>
                    <a:pt x="719" y="544"/>
                  </a:cubicBezTo>
                  <a:cubicBezTo>
                    <a:pt x="368" y="844"/>
                    <a:pt x="134" y="1279"/>
                    <a:pt x="84" y="1747"/>
                  </a:cubicBezTo>
                  <a:cubicBezTo>
                    <a:pt x="1" y="2298"/>
                    <a:pt x="1" y="2866"/>
                    <a:pt x="51" y="3434"/>
                  </a:cubicBezTo>
                  <a:cubicBezTo>
                    <a:pt x="51" y="3534"/>
                    <a:pt x="101" y="3651"/>
                    <a:pt x="201" y="3718"/>
                  </a:cubicBezTo>
                  <a:cubicBezTo>
                    <a:pt x="262" y="3743"/>
                    <a:pt x="323" y="3758"/>
                    <a:pt x="385" y="3758"/>
                  </a:cubicBezTo>
                  <a:cubicBezTo>
                    <a:pt x="407" y="3758"/>
                    <a:pt x="429" y="3756"/>
                    <a:pt x="452" y="3752"/>
                  </a:cubicBezTo>
                  <a:cubicBezTo>
                    <a:pt x="1237" y="3701"/>
                    <a:pt x="2056" y="3100"/>
                    <a:pt x="2624" y="2666"/>
                  </a:cubicBezTo>
                  <a:lnTo>
                    <a:pt x="2624" y="2666"/>
                  </a:lnTo>
                  <a:cubicBezTo>
                    <a:pt x="2490" y="2866"/>
                    <a:pt x="1705" y="3351"/>
                    <a:pt x="1554" y="3551"/>
                  </a:cubicBezTo>
                  <a:cubicBezTo>
                    <a:pt x="2841" y="3300"/>
                    <a:pt x="4612" y="2281"/>
                    <a:pt x="5264" y="1295"/>
                  </a:cubicBezTo>
                  <a:lnTo>
                    <a:pt x="5280" y="1262"/>
                  </a:lnTo>
                  <a:cubicBezTo>
                    <a:pt x="5197" y="794"/>
                    <a:pt x="4746" y="393"/>
                    <a:pt x="4245" y="209"/>
                  </a:cubicBezTo>
                  <a:cubicBezTo>
                    <a:pt x="3799" y="70"/>
                    <a:pt x="3330" y="1"/>
                    <a:pt x="286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66;p60">
              <a:extLst>
                <a:ext uri="{FF2B5EF4-FFF2-40B4-BE49-F238E27FC236}">
                  <a16:creationId xmlns:a16="http://schemas.microsoft.com/office/drawing/2014/main" id="{FEB1B0AA-4DAE-4426-88AC-94309CD0CA0C}"/>
                </a:ext>
              </a:extLst>
            </p:cNvPr>
            <p:cNvSpPr/>
            <p:nvPr/>
          </p:nvSpPr>
          <p:spPr>
            <a:xfrm>
              <a:off x="5654258" y="1632433"/>
              <a:ext cx="118617" cy="274476"/>
            </a:xfrm>
            <a:custGeom>
              <a:avLst/>
              <a:gdLst/>
              <a:ahLst/>
              <a:cxnLst/>
              <a:rect l="l" t="t" r="r" b="b"/>
              <a:pathLst>
                <a:path w="3701" h="8564" extrusionOk="0">
                  <a:moveTo>
                    <a:pt x="885" y="1"/>
                  </a:moveTo>
                  <a:cubicBezTo>
                    <a:pt x="743" y="1"/>
                    <a:pt x="593" y="9"/>
                    <a:pt x="435" y="26"/>
                  </a:cubicBezTo>
                  <a:lnTo>
                    <a:pt x="619" y="945"/>
                  </a:lnTo>
                  <a:cubicBezTo>
                    <a:pt x="619" y="945"/>
                    <a:pt x="1" y="3100"/>
                    <a:pt x="1421" y="4554"/>
                  </a:cubicBezTo>
                  <a:cubicBezTo>
                    <a:pt x="1421" y="4554"/>
                    <a:pt x="1020" y="7578"/>
                    <a:pt x="1989" y="8564"/>
                  </a:cubicBezTo>
                  <a:cubicBezTo>
                    <a:pt x="1989" y="8564"/>
                    <a:pt x="3058" y="6358"/>
                    <a:pt x="3226" y="5322"/>
                  </a:cubicBezTo>
                  <a:lnTo>
                    <a:pt x="3242" y="5322"/>
                  </a:lnTo>
                  <a:cubicBezTo>
                    <a:pt x="3309" y="4921"/>
                    <a:pt x="3359" y="4504"/>
                    <a:pt x="3393" y="4086"/>
                  </a:cubicBezTo>
                  <a:cubicBezTo>
                    <a:pt x="3440" y="3179"/>
                    <a:pt x="3700" y="1"/>
                    <a:pt x="88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67;p60">
              <a:extLst>
                <a:ext uri="{FF2B5EF4-FFF2-40B4-BE49-F238E27FC236}">
                  <a16:creationId xmlns:a16="http://schemas.microsoft.com/office/drawing/2014/main" id="{967B9D10-4C74-45FD-B541-AC6AF98E791B}"/>
                </a:ext>
              </a:extLst>
            </p:cNvPr>
            <p:cNvSpPr/>
            <p:nvPr/>
          </p:nvSpPr>
          <p:spPr>
            <a:xfrm>
              <a:off x="5696564" y="1772299"/>
              <a:ext cx="37531" cy="58267"/>
            </a:xfrm>
            <a:custGeom>
              <a:avLst/>
              <a:gdLst/>
              <a:ahLst/>
              <a:cxnLst/>
              <a:rect l="l" t="t" r="r" b="b"/>
              <a:pathLst>
                <a:path w="1171" h="1818" extrusionOk="0">
                  <a:moveTo>
                    <a:pt x="300" y="1"/>
                  </a:moveTo>
                  <a:cubicBezTo>
                    <a:pt x="217" y="1"/>
                    <a:pt x="134" y="9"/>
                    <a:pt x="51" y="23"/>
                  </a:cubicBezTo>
                  <a:lnTo>
                    <a:pt x="1" y="1727"/>
                  </a:lnTo>
                  <a:cubicBezTo>
                    <a:pt x="80" y="1784"/>
                    <a:pt x="175" y="1817"/>
                    <a:pt x="270" y="1817"/>
                  </a:cubicBezTo>
                  <a:cubicBezTo>
                    <a:pt x="314" y="1817"/>
                    <a:pt x="359" y="1810"/>
                    <a:pt x="402" y="1794"/>
                  </a:cubicBezTo>
                  <a:cubicBezTo>
                    <a:pt x="535" y="1744"/>
                    <a:pt x="669" y="1660"/>
                    <a:pt x="769" y="1543"/>
                  </a:cubicBezTo>
                  <a:cubicBezTo>
                    <a:pt x="920" y="1409"/>
                    <a:pt x="1020" y="1242"/>
                    <a:pt x="1104" y="1042"/>
                  </a:cubicBezTo>
                  <a:cubicBezTo>
                    <a:pt x="1170" y="858"/>
                    <a:pt x="1170" y="641"/>
                    <a:pt x="1087" y="457"/>
                  </a:cubicBezTo>
                  <a:cubicBezTo>
                    <a:pt x="1003" y="273"/>
                    <a:pt x="836" y="123"/>
                    <a:pt x="652" y="56"/>
                  </a:cubicBezTo>
                  <a:cubicBezTo>
                    <a:pt x="535" y="17"/>
                    <a:pt x="418" y="1"/>
                    <a:pt x="30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68;p60">
              <a:extLst>
                <a:ext uri="{FF2B5EF4-FFF2-40B4-BE49-F238E27FC236}">
                  <a16:creationId xmlns:a16="http://schemas.microsoft.com/office/drawing/2014/main" id="{98E87C58-737B-4015-A6CB-0FFB14C46151}"/>
                </a:ext>
              </a:extLst>
            </p:cNvPr>
            <p:cNvSpPr/>
            <p:nvPr/>
          </p:nvSpPr>
          <p:spPr>
            <a:xfrm>
              <a:off x="5701404" y="1781049"/>
              <a:ext cx="19294" cy="33588"/>
            </a:xfrm>
            <a:custGeom>
              <a:avLst/>
              <a:gdLst/>
              <a:ahLst/>
              <a:cxnLst/>
              <a:rect l="l" t="t" r="r" b="b"/>
              <a:pathLst>
                <a:path w="602" h="1048" extrusionOk="0">
                  <a:moveTo>
                    <a:pt x="234" y="0"/>
                  </a:moveTo>
                  <a:cubicBezTo>
                    <a:pt x="50" y="0"/>
                    <a:pt x="0" y="134"/>
                    <a:pt x="17" y="134"/>
                  </a:cubicBezTo>
                  <a:cubicBezTo>
                    <a:pt x="19" y="136"/>
                    <a:pt x="21" y="137"/>
                    <a:pt x="25" y="137"/>
                  </a:cubicBezTo>
                  <a:cubicBezTo>
                    <a:pt x="44" y="137"/>
                    <a:pt x="86" y="108"/>
                    <a:pt x="152" y="108"/>
                  </a:cubicBezTo>
                  <a:cubicBezTo>
                    <a:pt x="171" y="108"/>
                    <a:pt x="193" y="110"/>
                    <a:pt x="217" y="117"/>
                  </a:cubicBezTo>
                  <a:cubicBezTo>
                    <a:pt x="384" y="167"/>
                    <a:pt x="468" y="334"/>
                    <a:pt x="435" y="485"/>
                  </a:cubicBezTo>
                  <a:cubicBezTo>
                    <a:pt x="418" y="702"/>
                    <a:pt x="334" y="886"/>
                    <a:pt x="234" y="936"/>
                  </a:cubicBezTo>
                  <a:cubicBezTo>
                    <a:pt x="193" y="954"/>
                    <a:pt x="155" y="959"/>
                    <a:pt x="124" y="959"/>
                  </a:cubicBezTo>
                  <a:cubicBezTo>
                    <a:pt x="80" y="959"/>
                    <a:pt x="47" y="949"/>
                    <a:pt x="29" y="949"/>
                  </a:cubicBezTo>
                  <a:cubicBezTo>
                    <a:pt x="24" y="949"/>
                    <a:pt x="19" y="950"/>
                    <a:pt x="17" y="953"/>
                  </a:cubicBezTo>
                  <a:cubicBezTo>
                    <a:pt x="3" y="953"/>
                    <a:pt x="60" y="1047"/>
                    <a:pt x="188" y="1047"/>
                  </a:cubicBezTo>
                  <a:cubicBezTo>
                    <a:pt x="212" y="1047"/>
                    <a:pt x="238" y="1044"/>
                    <a:pt x="268" y="1036"/>
                  </a:cubicBezTo>
                  <a:cubicBezTo>
                    <a:pt x="368" y="1003"/>
                    <a:pt x="435" y="919"/>
                    <a:pt x="485" y="836"/>
                  </a:cubicBezTo>
                  <a:cubicBezTo>
                    <a:pt x="535" y="735"/>
                    <a:pt x="568" y="618"/>
                    <a:pt x="585" y="502"/>
                  </a:cubicBezTo>
                  <a:cubicBezTo>
                    <a:pt x="602" y="385"/>
                    <a:pt x="568" y="251"/>
                    <a:pt x="501" y="151"/>
                  </a:cubicBezTo>
                  <a:cubicBezTo>
                    <a:pt x="435" y="67"/>
                    <a:pt x="351" y="17"/>
                    <a:pt x="2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69;p60">
              <a:extLst>
                <a:ext uri="{FF2B5EF4-FFF2-40B4-BE49-F238E27FC236}">
                  <a16:creationId xmlns:a16="http://schemas.microsoft.com/office/drawing/2014/main" id="{91FC7F06-2661-460D-A64A-1A06341EB5FB}"/>
                </a:ext>
              </a:extLst>
            </p:cNvPr>
            <p:cNvSpPr/>
            <p:nvPr/>
          </p:nvSpPr>
          <p:spPr>
            <a:xfrm>
              <a:off x="5489329" y="2169815"/>
              <a:ext cx="2179" cy="107688"/>
            </a:xfrm>
            <a:custGeom>
              <a:avLst/>
              <a:gdLst/>
              <a:ahLst/>
              <a:cxnLst/>
              <a:rect l="l" t="t" r="r" b="b"/>
              <a:pathLst>
                <a:path w="68" h="3360" extrusionOk="0">
                  <a:moveTo>
                    <a:pt x="34" y="1"/>
                  </a:moveTo>
                  <a:cubicBezTo>
                    <a:pt x="17" y="1"/>
                    <a:pt x="1" y="753"/>
                    <a:pt x="1" y="1671"/>
                  </a:cubicBezTo>
                  <a:cubicBezTo>
                    <a:pt x="1" y="2607"/>
                    <a:pt x="17" y="3359"/>
                    <a:pt x="34" y="3359"/>
                  </a:cubicBezTo>
                  <a:cubicBezTo>
                    <a:pt x="51" y="3359"/>
                    <a:pt x="67" y="2607"/>
                    <a:pt x="67" y="1671"/>
                  </a:cubicBezTo>
                  <a:cubicBezTo>
                    <a:pt x="67" y="753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70;p60">
              <a:extLst>
                <a:ext uri="{FF2B5EF4-FFF2-40B4-BE49-F238E27FC236}">
                  <a16:creationId xmlns:a16="http://schemas.microsoft.com/office/drawing/2014/main" id="{27E550BB-FF5E-4D30-9BD9-4E711F74A36F}"/>
                </a:ext>
              </a:extLst>
            </p:cNvPr>
            <p:cNvSpPr/>
            <p:nvPr/>
          </p:nvSpPr>
          <p:spPr>
            <a:xfrm>
              <a:off x="5581985" y="2166546"/>
              <a:ext cx="103618" cy="155923"/>
            </a:xfrm>
            <a:custGeom>
              <a:avLst/>
              <a:gdLst/>
              <a:ahLst/>
              <a:cxnLst/>
              <a:rect l="l" t="t" r="r" b="b"/>
              <a:pathLst>
                <a:path w="3233" h="4865" extrusionOk="0">
                  <a:moveTo>
                    <a:pt x="2317" y="1"/>
                  </a:moveTo>
                  <a:cubicBezTo>
                    <a:pt x="2105" y="1"/>
                    <a:pt x="1938" y="19"/>
                    <a:pt x="1938" y="19"/>
                  </a:cubicBezTo>
                  <a:cubicBezTo>
                    <a:pt x="1938" y="19"/>
                    <a:pt x="284" y="36"/>
                    <a:pt x="167" y="403"/>
                  </a:cubicBezTo>
                  <a:cubicBezTo>
                    <a:pt x="0" y="1022"/>
                    <a:pt x="318" y="4347"/>
                    <a:pt x="318" y="4347"/>
                  </a:cubicBezTo>
                  <a:lnTo>
                    <a:pt x="1838" y="4865"/>
                  </a:lnTo>
                  <a:cubicBezTo>
                    <a:pt x="1838" y="4865"/>
                    <a:pt x="2573" y="4697"/>
                    <a:pt x="2239" y="3277"/>
                  </a:cubicBezTo>
                  <a:cubicBezTo>
                    <a:pt x="2005" y="2392"/>
                    <a:pt x="1671" y="1523"/>
                    <a:pt x="1220" y="738"/>
                  </a:cubicBezTo>
                  <a:lnTo>
                    <a:pt x="1220" y="738"/>
                  </a:lnTo>
                  <a:cubicBezTo>
                    <a:pt x="1220" y="738"/>
                    <a:pt x="1287" y="739"/>
                    <a:pt x="1396" y="739"/>
                  </a:cubicBezTo>
                  <a:cubicBezTo>
                    <a:pt x="1887" y="739"/>
                    <a:pt x="3233" y="706"/>
                    <a:pt x="3192" y="337"/>
                  </a:cubicBezTo>
                  <a:cubicBezTo>
                    <a:pt x="3160" y="53"/>
                    <a:pt x="2674" y="1"/>
                    <a:pt x="23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71;p60">
              <a:extLst>
                <a:ext uri="{FF2B5EF4-FFF2-40B4-BE49-F238E27FC236}">
                  <a16:creationId xmlns:a16="http://schemas.microsoft.com/office/drawing/2014/main" id="{3035323D-5F97-40DC-A73D-EAA6DF0E4A0B}"/>
                </a:ext>
              </a:extLst>
            </p:cNvPr>
            <p:cNvSpPr/>
            <p:nvPr/>
          </p:nvSpPr>
          <p:spPr>
            <a:xfrm>
              <a:off x="5622689" y="2196930"/>
              <a:ext cx="65831" cy="19518"/>
            </a:xfrm>
            <a:custGeom>
              <a:avLst/>
              <a:gdLst/>
              <a:ahLst/>
              <a:cxnLst/>
              <a:rect l="l" t="t" r="r" b="b"/>
              <a:pathLst>
                <a:path w="2054" h="609" extrusionOk="0">
                  <a:moveTo>
                    <a:pt x="1117" y="0"/>
                  </a:moveTo>
                  <a:cubicBezTo>
                    <a:pt x="606" y="0"/>
                    <a:pt x="51" y="48"/>
                    <a:pt x="0" y="57"/>
                  </a:cubicBezTo>
                  <a:lnTo>
                    <a:pt x="0" y="608"/>
                  </a:lnTo>
                  <a:cubicBezTo>
                    <a:pt x="0" y="608"/>
                    <a:pt x="1871" y="525"/>
                    <a:pt x="1988" y="207"/>
                  </a:cubicBezTo>
                  <a:cubicBezTo>
                    <a:pt x="2054" y="44"/>
                    <a:pt x="1605" y="0"/>
                    <a:pt x="111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72;p60">
              <a:extLst>
                <a:ext uri="{FF2B5EF4-FFF2-40B4-BE49-F238E27FC236}">
                  <a16:creationId xmlns:a16="http://schemas.microsoft.com/office/drawing/2014/main" id="{4D630683-084F-47C5-9EE8-3428AB1D1F8B}"/>
                </a:ext>
              </a:extLst>
            </p:cNvPr>
            <p:cNvSpPr/>
            <p:nvPr/>
          </p:nvSpPr>
          <p:spPr>
            <a:xfrm>
              <a:off x="5604452" y="2041840"/>
              <a:ext cx="227106" cy="284380"/>
            </a:xfrm>
            <a:custGeom>
              <a:avLst/>
              <a:gdLst/>
              <a:ahLst/>
              <a:cxnLst/>
              <a:rect l="l" t="t" r="r" b="b"/>
              <a:pathLst>
                <a:path w="7086" h="8873" extrusionOk="0">
                  <a:moveTo>
                    <a:pt x="7085" y="0"/>
                  </a:moveTo>
                  <a:lnTo>
                    <a:pt x="1" y="1036"/>
                  </a:lnTo>
                  <a:lnTo>
                    <a:pt x="235" y="8873"/>
                  </a:lnTo>
                  <a:lnTo>
                    <a:pt x="5899" y="8756"/>
                  </a:lnTo>
                  <a:lnTo>
                    <a:pt x="6835" y="6316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73;p60">
              <a:extLst>
                <a:ext uri="{FF2B5EF4-FFF2-40B4-BE49-F238E27FC236}">
                  <a16:creationId xmlns:a16="http://schemas.microsoft.com/office/drawing/2014/main" id="{7C263D07-6944-4B21-9247-BEB5AB48972C}"/>
                </a:ext>
              </a:extLst>
            </p:cNvPr>
            <p:cNvSpPr/>
            <p:nvPr/>
          </p:nvSpPr>
          <p:spPr>
            <a:xfrm>
              <a:off x="5365103" y="2238915"/>
              <a:ext cx="218517" cy="107111"/>
            </a:xfrm>
            <a:custGeom>
              <a:avLst/>
              <a:gdLst/>
              <a:ahLst/>
              <a:cxnLst/>
              <a:rect l="l" t="t" r="r" b="b"/>
              <a:pathLst>
                <a:path w="6818" h="3342" extrusionOk="0">
                  <a:moveTo>
                    <a:pt x="6801" y="0"/>
                  </a:moveTo>
                  <a:cubicBezTo>
                    <a:pt x="6784" y="0"/>
                    <a:pt x="6750" y="17"/>
                    <a:pt x="6734" y="17"/>
                  </a:cubicBezTo>
                  <a:lnTo>
                    <a:pt x="6517" y="100"/>
                  </a:lnTo>
                  <a:lnTo>
                    <a:pt x="5765" y="401"/>
                  </a:lnTo>
                  <a:lnTo>
                    <a:pt x="3242" y="1437"/>
                  </a:lnTo>
                  <a:lnTo>
                    <a:pt x="1872" y="2005"/>
                  </a:lnTo>
                  <a:cubicBezTo>
                    <a:pt x="1487" y="2155"/>
                    <a:pt x="1120" y="2323"/>
                    <a:pt x="769" y="2523"/>
                  </a:cubicBezTo>
                  <a:cubicBezTo>
                    <a:pt x="518" y="2673"/>
                    <a:pt x="318" y="2857"/>
                    <a:pt x="151" y="3074"/>
                  </a:cubicBezTo>
                  <a:cubicBezTo>
                    <a:pt x="100" y="3141"/>
                    <a:pt x="67" y="3208"/>
                    <a:pt x="34" y="3275"/>
                  </a:cubicBezTo>
                  <a:cubicBezTo>
                    <a:pt x="17" y="3292"/>
                    <a:pt x="17" y="3325"/>
                    <a:pt x="0" y="3342"/>
                  </a:cubicBezTo>
                  <a:cubicBezTo>
                    <a:pt x="17" y="3342"/>
                    <a:pt x="50" y="3241"/>
                    <a:pt x="167" y="3091"/>
                  </a:cubicBezTo>
                  <a:cubicBezTo>
                    <a:pt x="351" y="2874"/>
                    <a:pt x="552" y="2707"/>
                    <a:pt x="785" y="2573"/>
                  </a:cubicBezTo>
                  <a:cubicBezTo>
                    <a:pt x="1136" y="2373"/>
                    <a:pt x="1521" y="2206"/>
                    <a:pt x="1888" y="2055"/>
                  </a:cubicBezTo>
                  <a:lnTo>
                    <a:pt x="3275" y="1487"/>
                  </a:lnTo>
                  <a:lnTo>
                    <a:pt x="5781" y="451"/>
                  </a:lnTo>
                  <a:lnTo>
                    <a:pt x="6533" y="117"/>
                  </a:lnTo>
                  <a:lnTo>
                    <a:pt x="6734" y="33"/>
                  </a:lnTo>
                  <a:cubicBezTo>
                    <a:pt x="6767" y="17"/>
                    <a:pt x="6784" y="17"/>
                    <a:pt x="68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74;p60">
              <a:extLst>
                <a:ext uri="{FF2B5EF4-FFF2-40B4-BE49-F238E27FC236}">
                  <a16:creationId xmlns:a16="http://schemas.microsoft.com/office/drawing/2014/main" id="{DF98E31A-2101-4A9F-9DA4-D52FC4DF0F7A}"/>
                </a:ext>
              </a:extLst>
            </p:cNvPr>
            <p:cNvSpPr/>
            <p:nvPr/>
          </p:nvSpPr>
          <p:spPr>
            <a:xfrm>
              <a:off x="5521988" y="2318143"/>
              <a:ext cx="121598" cy="103393"/>
            </a:xfrm>
            <a:custGeom>
              <a:avLst/>
              <a:gdLst/>
              <a:ahLst/>
              <a:cxnLst/>
              <a:rect l="l" t="t" r="r" b="b"/>
              <a:pathLst>
                <a:path w="3794" h="3226" extrusionOk="0">
                  <a:moveTo>
                    <a:pt x="3794" y="1"/>
                  </a:moveTo>
                  <a:lnTo>
                    <a:pt x="3794" y="1"/>
                  </a:lnTo>
                  <a:cubicBezTo>
                    <a:pt x="3744" y="51"/>
                    <a:pt x="3693" y="84"/>
                    <a:pt x="3643" y="135"/>
                  </a:cubicBezTo>
                  <a:cubicBezTo>
                    <a:pt x="3560" y="218"/>
                    <a:pt x="3426" y="352"/>
                    <a:pt x="3259" y="502"/>
                  </a:cubicBezTo>
                  <a:cubicBezTo>
                    <a:pt x="2942" y="820"/>
                    <a:pt x="2474" y="1237"/>
                    <a:pt x="1956" y="1672"/>
                  </a:cubicBezTo>
                  <a:cubicBezTo>
                    <a:pt x="1421" y="2123"/>
                    <a:pt x="936" y="2507"/>
                    <a:pt x="569" y="2775"/>
                  </a:cubicBezTo>
                  <a:lnTo>
                    <a:pt x="151" y="3109"/>
                  </a:lnTo>
                  <a:cubicBezTo>
                    <a:pt x="101" y="3142"/>
                    <a:pt x="51" y="3192"/>
                    <a:pt x="1" y="3226"/>
                  </a:cubicBezTo>
                  <a:cubicBezTo>
                    <a:pt x="68" y="3209"/>
                    <a:pt x="118" y="3159"/>
                    <a:pt x="168" y="3125"/>
                  </a:cubicBezTo>
                  <a:cubicBezTo>
                    <a:pt x="268" y="3059"/>
                    <a:pt x="419" y="2958"/>
                    <a:pt x="602" y="2825"/>
                  </a:cubicBezTo>
                  <a:cubicBezTo>
                    <a:pt x="970" y="2557"/>
                    <a:pt x="1471" y="2173"/>
                    <a:pt x="1989" y="1739"/>
                  </a:cubicBezTo>
                  <a:cubicBezTo>
                    <a:pt x="2524" y="1287"/>
                    <a:pt x="2975" y="870"/>
                    <a:pt x="3292" y="552"/>
                  </a:cubicBezTo>
                  <a:cubicBezTo>
                    <a:pt x="3459" y="385"/>
                    <a:pt x="3576" y="252"/>
                    <a:pt x="3660" y="151"/>
                  </a:cubicBezTo>
                  <a:cubicBezTo>
                    <a:pt x="3710" y="101"/>
                    <a:pt x="3760" y="51"/>
                    <a:pt x="37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75;p60">
              <a:extLst>
                <a:ext uri="{FF2B5EF4-FFF2-40B4-BE49-F238E27FC236}">
                  <a16:creationId xmlns:a16="http://schemas.microsoft.com/office/drawing/2014/main" id="{E63043CC-213E-4566-925D-D70458BA50F3}"/>
                </a:ext>
              </a:extLst>
            </p:cNvPr>
            <p:cNvSpPr/>
            <p:nvPr/>
          </p:nvSpPr>
          <p:spPr>
            <a:xfrm>
              <a:off x="5799381" y="2310130"/>
              <a:ext cx="118393" cy="138200"/>
            </a:xfrm>
            <a:custGeom>
              <a:avLst/>
              <a:gdLst/>
              <a:ahLst/>
              <a:cxnLst/>
              <a:rect l="l" t="t" r="r" b="b"/>
              <a:pathLst>
                <a:path w="3694" h="4312" extrusionOk="0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" y="17"/>
                    <a:pt x="820" y="986"/>
                    <a:pt x="1822" y="2172"/>
                  </a:cubicBezTo>
                  <a:cubicBezTo>
                    <a:pt x="2841" y="3359"/>
                    <a:pt x="3677" y="4311"/>
                    <a:pt x="3693" y="4311"/>
                  </a:cubicBezTo>
                  <a:cubicBezTo>
                    <a:pt x="3693" y="4294"/>
                    <a:pt x="2891" y="3325"/>
                    <a:pt x="1872" y="2122"/>
                  </a:cubicBezTo>
                  <a:cubicBezTo>
                    <a:pt x="878" y="946"/>
                    <a:pt x="49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76;p60">
              <a:extLst>
                <a:ext uri="{FF2B5EF4-FFF2-40B4-BE49-F238E27FC236}">
                  <a16:creationId xmlns:a16="http://schemas.microsoft.com/office/drawing/2014/main" id="{643ACD9D-7757-4F50-BDED-4EEE90D8CC7B}"/>
                </a:ext>
              </a:extLst>
            </p:cNvPr>
            <p:cNvSpPr/>
            <p:nvPr/>
          </p:nvSpPr>
          <p:spPr>
            <a:xfrm>
              <a:off x="5831527" y="2221223"/>
              <a:ext cx="137655" cy="79292"/>
            </a:xfrm>
            <a:custGeom>
              <a:avLst/>
              <a:gdLst/>
              <a:ahLst/>
              <a:cxnLst/>
              <a:rect l="l" t="t" r="r" b="b"/>
              <a:pathLst>
                <a:path w="4295" h="2474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51"/>
                    <a:pt x="84" y="84"/>
                    <a:pt x="134" y="118"/>
                  </a:cubicBezTo>
                  <a:cubicBezTo>
                    <a:pt x="234" y="201"/>
                    <a:pt x="385" y="318"/>
                    <a:pt x="568" y="452"/>
                  </a:cubicBezTo>
                  <a:cubicBezTo>
                    <a:pt x="936" y="702"/>
                    <a:pt x="1454" y="1053"/>
                    <a:pt x="2039" y="1404"/>
                  </a:cubicBezTo>
                  <a:cubicBezTo>
                    <a:pt x="2640" y="1738"/>
                    <a:pt x="3208" y="2022"/>
                    <a:pt x="3609" y="2206"/>
                  </a:cubicBezTo>
                  <a:cubicBezTo>
                    <a:pt x="3810" y="2290"/>
                    <a:pt x="3994" y="2373"/>
                    <a:pt x="4111" y="2407"/>
                  </a:cubicBezTo>
                  <a:cubicBezTo>
                    <a:pt x="4161" y="2440"/>
                    <a:pt x="4228" y="2457"/>
                    <a:pt x="4294" y="2474"/>
                  </a:cubicBezTo>
                  <a:cubicBezTo>
                    <a:pt x="4228" y="2440"/>
                    <a:pt x="4178" y="2423"/>
                    <a:pt x="4111" y="2390"/>
                  </a:cubicBezTo>
                  <a:lnTo>
                    <a:pt x="3626" y="2156"/>
                  </a:lnTo>
                  <a:cubicBezTo>
                    <a:pt x="3225" y="1972"/>
                    <a:pt x="2674" y="1688"/>
                    <a:pt x="2072" y="1337"/>
                  </a:cubicBezTo>
                  <a:cubicBezTo>
                    <a:pt x="1487" y="1003"/>
                    <a:pt x="969" y="669"/>
                    <a:pt x="602" y="402"/>
                  </a:cubicBezTo>
                  <a:lnTo>
                    <a:pt x="151" y="101"/>
                  </a:lnTo>
                  <a:cubicBezTo>
                    <a:pt x="101" y="67"/>
                    <a:pt x="50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77;p60">
              <a:extLst>
                <a:ext uri="{FF2B5EF4-FFF2-40B4-BE49-F238E27FC236}">
                  <a16:creationId xmlns:a16="http://schemas.microsoft.com/office/drawing/2014/main" id="{A30B1D3D-48D9-47EA-B851-CEFFD389CAE8}"/>
                </a:ext>
              </a:extLst>
            </p:cNvPr>
            <p:cNvSpPr/>
            <p:nvPr/>
          </p:nvSpPr>
          <p:spPr>
            <a:xfrm>
              <a:off x="5862038" y="2159111"/>
              <a:ext cx="13429" cy="96951"/>
            </a:xfrm>
            <a:custGeom>
              <a:avLst/>
              <a:gdLst/>
              <a:ahLst/>
              <a:cxnLst/>
              <a:rect l="l" t="t" r="r" b="b"/>
              <a:pathLst>
                <a:path w="419" h="3025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68" y="686"/>
                    <a:pt x="168" y="1521"/>
                  </a:cubicBezTo>
                  <a:cubicBezTo>
                    <a:pt x="285" y="2356"/>
                    <a:pt x="385" y="3025"/>
                    <a:pt x="402" y="3025"/>
                  </a:cubicBezTo>
                  <a:cubicBezTo>
                    <a:pt x="418" y="3025"/>
                    <a:pt x="352" y="2356"/>
                    <a:pt x="235" y="1521"/>
                  </a:cubicBezTo>
                  <a:cubicBezTo>
                    <a:pt x="134" y="686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78;p60">
              <a:extLst>
                <a:ext uri="{FF2B5EF4-FFF2-40B4-BE49-F238E27FC236}">
                  <a16:creationId xmlns:a16="http://schemas.microsoft.com/office/drawing/2014/main" id="{E570B9E9-E543-49F6-8B9A-4324BB534670}"/>
                </a:ext>
              </a:extLst>
            </p:cNvPr>
            <p:cNvSpPr/>
            <p:nvPr/>
          </p:nvSpPr>
          <p:spPr>
            <a:xfrm>
              <a:off x="5692814" y="1811016"/>
              <a:ext cx="62690" cy="61632"/>
            </a:xfrm>
            <a:custGeom>
              <a:avLst/>
              <a:gdLst/>
              <a:ahLst/>
              <a:cxnLst/>
              <a:rect l="l" t="t" r="r" b="b"/>
              <a:pathLst>
                <a:path w="1956" h="1923" extrusionOk="0">
                  <a:moveTo>
                    <a:pt x="870" y="1"/>
                  </a:moveTo>
                  <a:lnTo>
                    <a:pt x="870" y="1"/>
                  </a:lnTo>
                  <a:cubicBezTo>
                    <a:pt x="853" y="18"/>
                    <a:pt x="820" y="51"/>
                    <a:pt x="803" y="68"/>
                  </a:cubicBezTo>
                  <a:lnTo>
                    <a:pt x="636" y="285"/>
                  </a:lnTo>
                  <a:lnTo>
                    <a:pt x="34" y="1020"/>
                  </a:lnTo>
                  <a:lnTo>
                    <a:pt x="1" y="1054"/>
                  </a:lnTo>
                  <a:lnTo>
                    <a:pt x="34" y="1070"/>
                  </a:lnTo>
                  <a:lnTo>
                    <a:pt x="987" y="1822"/>
                  </a:lnTo>
                  <a:lnTo>
                    <a:pt x="1070" y="1889"/>
                  </a:lnTo>
                  <a:lnTo>
                    <a:pt x="1104" y="1922"/>
                  </a:lnTo>
                  <a:lnTo>
                    <a:pt x="1120" y="1889"/>
                  </a:lnTo>
                  <a:lnTo>
                    <a:pt x="1939" y="853"/>
                  </a:lnTo>
                  <a:lnTo>
                    <a:pt x="1956" y="820"/>
                  </a:lnTo>
                  <a:lnTo>
                    <a:pt x="1939" y="803"/>
                  </a:lnTo>
                  <a:lnTo>
                    <a:pt x="1304" y="318"/>
                  </a:lnTo>
                  <a:lnTo>
                    <a:pt x="1120" y="185"/>
                  </a:lnTo>
                  <a:cubicBezTo>
                    <a:pt x="1104" y="168"/>
                    <a:pt x="1070" y="151"/>
                    <a:pt x="1053" y="135"/>
                  </a:cubicBezTo>
                  <a:lnTo>
                    <a:pt x="1053" y="135"/>
                  </a:lnTo>
                  <a:cubicBezTo>
                    <a:pt x="1053" y="151"/>
                    <a:pt x="1070" y="168"/>
                    <a:pt x="1104" y="201"/>
                  </a:cubicBezTo>
                  <a:lnTo>
                    <a:pt x="1271" y="335"/>
                  </a:lnTo>
                  <a:lnTo>
                    <a:pt x="1879" y="832"/>
                  </a:lnTo>
                  <a:lnTo>
                    <a:pt x="1879" y="832"/>
                  </a:lnTo>
                  <a:lnTo>
                    <a:pt x="1096" y="1823"/>
                  </a:lnTo>
                  <a:lnTo>
                    <a:pt x="1020" y="1772"/>
                  </a:lnTo>
                  <a:lnTo>
                    <a:pt x="92" y="1039"/>
                  </a:lnTo>
                  <a:lnTo>
                    <a:pt x="92" y="1039"/>
                  </a:lnTo>
                  <a:lnTo>
                    <a:pt x="669" y="302"/>
                  </a:lnTo>
                  <a:lnTo>
                    <a:pt x="820" y="84"/>
                  </a:lnTo>
                  <a:cubicBezTo>
                    <a:pt x="836" y="68"/>
                    <a:pt x="870" y="34"/>
                    <a:pt x="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79;p60">
              <a:extLst>
                <a:ext uri="{FF2B5EF4-FFF2-40B4-BE49-F238E27FC236}">
                  <a16:creationId xmlns:a16="http://schemas.microsoft.com/office/drawing/2014/main" id="{2F2A2FB5-3877-4CED-8F2C-0F21EFE4CEC3}"/>
                </a:ext>
              </a:extLst>
            </p:cNvPr>
            <p:cNvSpPr/>
            <p:nvPr/>
          </p:nvSpPr>
          <p:spPr>
            <a:xfrm>
              <a:off x="5654258" y="2153630"/>
              <a:ext cx="177301" cy="153327"/>
            </a:xfrm>
            <a:custGeom>
              <a:avLst/>
              <a:gdLst/>
              <a:ahLst/>
              <a:cxnLst/>
              <a:rect l="l" t="t" r="r" b="b"/>
              <a:pathLst>
                <a:path w="5532" h="4784" extrusionOk="0">
                  <a:moveTo>
                    <a:pt x="3508" y="0"/>
                  </a:moveTo>
                  <a:cubicBezTo>
                    <a:pt x="3418" y="0"/>
                    <a:pt x="3326" y="46"/>
                    <a:pt x="3276" y="138"/>
                  </a:cubicBezTo>
                  <a:cubicBezTo>
                    <a:pt x="3209" y="339"/>
                    <a:pt x="3343" y="940"/>
                    <a:pt x="3777" y="1525"/>
                  </a:cubicBezTo>
                  <a:cubicBezTo>
                    <a:pt x="3777" y="1542"/>
                    <a:pt x="3777" y="1542"/>
                    <a:pt x="3794" y="1558"/>
                  </a:cubicBezTo>
                  <a:cubicBezTo>
                    <a:pt x="3981" y="1835"/>
                    <a:pt x="3863" y="1921"/>
                    <a:pt x="3640" y="1921"/>
                  </a:cubicBezTo>
                  <a:cubicBezTo>
                    <a:pt x="3365" y="1921"/>
                    <a:pt x="2929" y="1790"/>
                    <a:pt x="2708" y="1725"/>
                  </a:cubicBezTo>
                  <a:cubicBezTo>
                    <a:pt x="2348" y="1625"/>
                    <a:pt x="1369" y="1388"/>
                    <a:pt x="1019" y="1388"/>
                  </a:cubicBezTo>
                  <a:cubicBezTo>
                    <a:pt x="962" y="1388"/>
                    <a:pt x="922" y="1394"/>
                    <a:pt x="903" y="1408"/>
                  </a:cubicBezTo>
                  <a:cubicBezTo>
                    <a:pt x="703" y="1542"/>
                    <a:pt x="836" y="1775"/>
                    <a:pt x="1237" y="1892"/>
                  </a:cubicBezTo>
                  <a:cubicBezTo>
                    <a:pt x="1638" y="1993"/>
                    <a:pt x="2841" y="2394"/>
                    <a:pt x="2774" y="2611"/>
                  </a:cubicBezTo>
                  <a:cubicBezTo>
                    <a:pt x="2765" y="2640"/>
                    <a:pt x="2715" y="2652"/>
                    <a:pt x="2636" y="2652"/>
                  </a:cubicBezTo>
                  <a:cubicBezTo>
                    <a:pt x="2162" y="2652"/>
                    <a:pt x="652" y="2210"/>
                    <a:pt x="652" y="2210"/>
                  </a:cubicBezTo>
                  <a:cubicBezTo>
                    <a:pt x="652" y="2210"/>
                    <a:pt x="484" y="2123"/>
                    <a:pt x="340" y="2123"/>
                  </a:cubicBezTo>
                  <a:cubicBezTo>
                    <a:pt x="257" y="2123"/>
                    <a:pt x="182" y="2152"/>
                    <a:pt x="151" y="2243"/>
                  </a:cubicBezTo>
                  <a:cubicBezTo>
                    <a:pt x="1" y="2678"/>
                    <a:pt x="2223" y="3162"/>
                    <a:pt x="2440" y="3212"/>
                  </a:cubicBezTo>
                  <a:cubicBezTo>
                    <a:pt x="2576" y="3243"/>
                    <a:pt x="2535" y="3437"/>
                    <a:pt x="2414" y="3437"/>
                  </a:cubicBezTo>
                  <a:cubicBezTo>
                    <a:pt x="2402" y="3437"/>
                    <a:pt x="2388" y="3434"/>
                    <a:pt x="2373" y="3430"/>
                  </a:cubicBezTo>
                  <a:cubicBezTo>
                    <a:pt x="2249" y="3405"/>
                    <a:pt x="1188" y="3058"/>
                    <a:pt x="586" y="3058"/>
                  </a:cubicBezTo>
                  <a:cubicBezTo>
                    <a:pt x="377" y="3058"/>
                    <a:pt x="223" y="3100"/>
                    <a:pt x="185" y="3212"/>
                  </a:cubicBezTo>
                  <a:cubicBezTo>
                    <a:pt x="51" y="3563"/>
                    <a:pt x="2006" y="3630"/>
                    <a:pt x="2323" y="3981"/>
                  </a:cubicBezTo>
                  <a:cubicBezTo>
                    <a:pt x="2404" y="4071"/>
                    <a:pt x="2348" y="4100"/>
                    <a:pt x="2217" y="4100"/>
                  </a:cubicBezTo>
                  <a:cubicBezTo>
                    <a:pt x="1963" y="4100"/>
                    <a:pt x="1427" y="3988"/>
                    <a:pt x="1078" y="3988"/>
                  </a:cubicBezTo>
                  <a:cubicBezTo>
                    <a:pt x="905" y="3988"/>
                    <a:pt x="777" y="4016"/>
                    <a:pt x="753" y="4098"/>
                  </a:cubicBezTo>
                  <a:cubicBezTo>
                    <a:pt x="703" y="4215"/>
                    <a:pt x="703" y="4315"/>
                    <a:pt x="1772" y="4499"/>
                  </a:cubicBezTo>
                  <a:cubicBezTo>
                    <a:pt x="2674" y="4649"/>
                    <a:pt x="3593" y="4750"/>
                    <a:pt x="4512" y="4783"/>
                  </a:cubicBezTo>
                  <a:lnTo>
                    <a:pt x="5531" y="2243"/>
                  </a:lnTo>
                  <a:cubicBezTo>
                    <a:pt x="5364" y="2143"/>
                    <a:pt x="4830" y="1575"/>
                    <a:pt x="4629" y="1425"/>
                  </a:cubicBezTo>
                  <a:cubicBezTo>
                    <a:pt x="4445" y="1291"/>
                    <a:pt x="4295" y="1124"/>
                    <a:pt x="4161" y="940"/>
                  </a:cubicBezTo>
                  <a:cubicBezTo>
                    <a:pt x="4011" y="740"/>
                    <a:pt x="3894" y="522"/>
                    <a:pt x="3794" y="288"/>
                  </a:cubicBezTo>
                  <a:cubicBezTo>
                    <a:pt x="3794" y="272"/>
                    <a:pt x="3777" y="255"/>
                    <a:pt x="3777" y="238"/>
                  </a:cubicBezTo>
                  <a:cubicBezTo>
                    <a:pt x="3777" y="205"/>
                    <a:pt x="3760" y="171"/>
                    <a:pt x="3727" y="138"/>
                  </a:cubicBezTo>
                  <a:cubicBezTo>
                    <a:pt x="3685" y="46"/>
                    <a:pt x="3597" y="0"/>
                    <a:pt x="350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80;p60">
              <a:extLst>
                <a:ext uri="{FF2B5EF4-FFF2-40B4-BE49-F238E27FC236}">
                  <a16:creationId xmlns:a16="http://schemas.microsoft.com/office/drawing/2014/main" id="{0EF4F25D-9081-4B8C-9F92-C5B9CF14D01A}"/>
                </a:ext>
              </a:extLst>
            </p:cNvPr>
            <p:cNvSpPr/>
            <p:nvPr/>
          </p:nvSpPr>
          <p:spPr>
            <a:xfrm>
              <a:off x="4442416" y="1656887"/>
              <a:ext cx="214767" cy="409086"/>
            </a:xfrm>
            <a:custGeom>
              <a:avLst/>
              <a:gdLst/>
              <a:ahLst/>
              <a:cxnLst/>
              <a:rect l="l" t="t" r="r" b="b"/>
              <a:pathLst>
                <a:path w="6701" h="12764" extrusionOk="0">
                  <a:moveTo>
                    <a:pt x="2898" y="0"/>
                  </a:moveTo>
                  <a:cubicBezTo>
                    <a:pt x="1925" y="0"/>
                    <a:pt x="949" y="226"/>
                    <a:pt x="50" y="683"/>
                  </a:cubicBezTo>
                  <a:cubicBezTo>
                    <a:pt x="50" y="683"/>
                    <a:pt x="0" y="4843"/>
                    <a:pt x="134" y="6665"/>
                  </a:cubicBezTo>
                  <a:cubicBezTo>
                    <a:pt x="268" y="8469"/>
                    <a:pt x="2089" y="8636"/>
                    <a:pt x="2089" y="8636"/>
                  </a:cubicBezTo>
                  <a:cubicBezTo>
                    <a:pt x="2089" y="8636"/>
                    <a:pt x="2122" y="9589"/>
                    <a:pt x="2139" y="10591"/>
                  </a:cubicBezTo>
                  <a:cubicBezTo>
                    <a:pt x="2189" y="11777"/>
                    <a:pt x="3158" y="12730"/>
                    <a:pt x="4345" y="12763"/>
                  </a:cubicBezTo>
                  <a:cubicBezTo>
                    <a:pt x="4355" y="12763"/>
                    <a:pt x="4365" y="12763"/>
                    <a:pt x="4375" y="12763"/>
                  </a:cubicBezTo>
                  <a:cubicBezTo>
                    <a:pt x="5614" y="12763"/>
                    <a:pt x="6617" y="11767"/>
                    <a:pt x="6634" y="10541"/>
                  </a:cubicBezTo>
                  <a:lnTo>
                    <a:pt x="6700" y="1268"/>
                  </a:lnTo>
                  <a:lnTo>
                    <a:pt x="6416" y="1084"/>
                  </a:lnTo>
                  <a:cubicBezTo>
                    <a:pt x="5360" y="364"/>
                    <a:pt x="4132" y="0"/>
                    <a:pt x="289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81;p60">
              <a:extLst>
                <a:ext uri="{FF2B5EF4-FFF2-40B4-BE49-F238E27FC236}">
                  <a16:creationId xmlns:a16="http://schemas.microsoft.com/office/drawing/2014/main" id="{27AB3E40-C995-4365-A1B6-D88376367368}"/>
                </a:ext>
              </a:extLst>
            </p:cNvPr>
            <p:cNvSpPr/>
            <p:nvPr/>
          </p:nvSpPr>
          <p:spPr>
            <a:xfrm>
              <a:off x="4486869" y="1764960"/>
              <a:ext cx="23044" cy="70959"/>
            </a:xfrm>
            <a:custGeom>
              <a:avLst/>
              <a:gdLst/>
              <a:ahLst/>
              <a:cxnLst/>
              <a:rect l="l" t="t" r="r" b="b"/>
              <a:pathLst>
                <a:path w="719" h="2214" extrusionOk="0">
                  <a:moveTo>
                    <a:pt x="667" y="1"/>
                  </a:moveTo>
                  <a:cubicBezTo>
                    <a:pt x="629" y="1"/>
                    <a:pt x="415" y="580"/>
                    <a:pt x="201" y="1321"/>
                  </a:cubicBezTo>
                  <a:lnTo>
                    <a:pt x="34" y="1839"/>
                  </a:lnTo>
                  <a:cubicBezTo>
                    <a:pt x="0" y="1922"/>
                    <a:pt x="0" y="2023"/>
                    <a:pt x="17" y="2106"/>
                  </a:cubicBezTo>
                  <a:cubicBezTo>
                    <a:pt x="34" y="2156"/>
                    <a:pt x="84" y="2190"/>
                    <a:pt x="134" y="2207"/>
                  </a:cubicBezTo>
                  <a:cubicBezTo>
                    <a:pt x="156" y="2207"/>
                    <a:pt x="186" y="2214"/>
                    <a:pt x="213" y="2214"/>
                  </a:cubicBezTo>
                  <a:cubicBezTo>
                    <a:pt x="227" y="2214"/>
                    <a:pt x="240" y="2212"/>
                    <a:pt x="251" y="2207"/>
                  </a:cubicBezTo>
                  <a:cubicBezTo>
                    <a:pt x="287" y="2211"/>
                    <a:pt x="324" y="2213"/>
                    <a:pt x="361" y="2213"/>
                  </a:cubicBezTo>
                  <a:cubicBezTo>
                    <a:pt x="464" y="2213"/>
                    <a:pt x="571" y="2198"/>
                    <a:pt x="668" y="2173"/>
                  </a:cubicBezTo>
                  <a:cubicBezTo>
                    <a:pt x="535" y="2123"/>
                    <a:pt x="384" y="2106"/>
                    <a:pt x="251" y="2106"/>
                  </a:cubicBezTo>
                  <a:cubicBezTo>
                    <a:pt x="184" y="2106"/>
                    <a:pt x="134" y="2106"/>
                    <a:pt x="134" y="2056"/>
                  </a:cubicBezTo>
                  <a:cubicBezTo>
                    <a:pt x="117" y="2006"/>
                    <a:pt x="134" y="1939"/>
                    <a:pt x="167" y="1872"/>
                  </a:cubicBezTo>
                  <a:lnTo>
                    <a:pt x="334" y="1354"/>
                  </a:lnTo>
                  <a:cubicBezTo>
                    <a:pt x="552" y="619"/>
                    <a:pt x="719" y="18"/>
                    <a:pt x="668" y="1"/>
                  </a:cubicBezTo>
                  <a:cubicBezTo>
                    <a:pt x="668" y="1"/>
                    <a:pt x="668" y="1"/>
                    <a:pt x="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82;p60">
              <a:extLst>
                <a:ext uri="{FF2B5EF4-FFF2-40B4-BE49-F238E27FC236}">
                  <a16:creationId xmlns:a16="http://schemas.microsoft.com/office/drawing/2014/main" id="{17B80D2B-8B63-47D5-9BBB-1092AE3E0B09}"/>
                </a:ext>
              </a:extLst>
            </p:cNvPr>
            <p:cNvSpPr/>
            <p:nvPr/>
          </p:nvSpPr>
          <p:spPr>
            <a:xfrm>
              <a:off x="4495971" y="1841559"/>
              <a:ext cx="43941" cy="23108"/>
            </a:xfrm>
            <a:custGeom>
              <a:avLst/>
              <a:gdLst/>
              <a:ahLst/>
              <a:cxnLst/>
              <a:rect l="l" t="t" r="r" b="b"/>
              <a:pathLst>
                <a:path w="1371" h="721" extrusionOk="0">
                  <a:moveTo>
                    <a:pt x="1203" y="0"/>
                  </a:moveTo>
                  <a:lnTo>
                    <a:pt x="1203" y="17"/>
                  </a:lnTo>
                  <a:cubicBezTo>
                    <a:pt x="819" y="201"/>
                    <a:pt x="418" y="334"/>
                    <a:pt x="0" y="435"/>
                  </a:cubicBezTo>
                  <a:cubicBezTo>
                    <a:pt x="141" y="623"/>
                    <a:pt x="349" y="720"/>
                    <a:pt x="565" y="720"/>
                  </a:cubicBezTo>
                  <a:cubicBezTo>
                    <a:pt x="655" y="720"/>
                    <a:pt x="747" y="703"/>
                    <a:pt x="836" y="669"/>
                  </a:cubicBezTo>
                  <a:cubicBezTo>
                    <a:pt x="1370" y="435"/>
                    <a:pt x="1203" y="0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83;p60">
              <a:extLst>
                <a:ext uri="{FF2B5EF4-FFF2-40B4-BE49-F238E27FC236}">
                  <a16:creationId xmlns:a16="http://schemas.microsoft.com/office/drawing/2014/main" id="{C0CBFB0A-7BB5-43AF-A56F-C36AD1BFC888}"/>
                </a:ext>
              </a:extLst>
            </p:cNvPr>
            <p:cNvSpPr/>
            <p:nvPr/>
          </p:nvSpPr>
          <p:spPr>
            <a:xfrm>
              <a:off x="4509336" y="1906877"/>
              <a:ext cx="74484" cy="41312"/>
            </a:xfrm>
            <a:custGeom>
              <a:avLst/>
              <a:gdLst/>
              <a:ahLst/>
              <a:cxnLst/>
              <a:rect l="l" t="t" r="r" b="b"/>
              <a:pathLst>
                <a:path w="2324" h="1289" extrusionOk="0">
                  <a:moveTo>
                    <a:pt x="2323" y="1"/>
                  </a:moveTo>
                  <a:lnTo>
                    <a:pt x="2323" y="1"/>
                  </a:lnTo>
                  <a:cubicBezTo>
                    <a:pt x="1638" y="485"/>
                    <a:pt x="836" y="769"/>
                    <a:pt x="1" y="803"/>
                  </a:cubicBezTo>
                  <a:lnTo>
                    <a:pt x="34" y="1287"/>
                  </a:lnTo>
                  <a:cubicBezTo>
                    <a:pt x="68" y="1288"/>
                    <a:pt x="100" y="1289"/>
                    <a:pt x="133" y="1289"/>
                  </a:cubicBezTo>
                  <a:cubicBezTo>
                    <a:pt x="1856" y="1289"/>
                    <a:pt x="2323" y="1"/>
                    <a:pt x="2323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84;p60">
              <a:extLst>
                <a:ext uri="{FF2B5EF4-FFF2-40B4-BE49-F238E27FC236}">
                  <a16:creationId xmlns:a16="http://schemas.microsoft.com/office/drawing/2014/main" id="{603CE14C-E54F-4740-A97C-153C73408B33}"/>
                </a:ext>
              </a:extLst>
            </p:cNvPr>
            <p:cNvSpPr/>
            <p:nvPr/>
          </p:nvSpPr>
          <p:spPr>
            <a:xfrm>
              <a:off x="4653401" y="1760665"/>
              <a:ext cx="40832" cy="66664"/>
            </a:xfrm>
            <a:custGeom>
              <a:avLst/>
              <a:gdLst/>
              <a:ahLst/>
              <a:cxnLst/>
              <a:rect l="l" t="t" r="r" b="b"/>
              <a:pathLst>
                <a:path w="1274" h="2080" extrusionOk="0">
                  <a:moveTo>
                    <a:pt x="336" y="0"/>
                  </a:moveTo>
                  <a:cubicBezTo>
                    <a:pt x="319" y="0"/>
                    <a:pt x="301" y="0"/>
                    <a:pt x="285" y="1"/>
                  </a:cubicBezTo>
                  <a:cubicBezTo>
                    <a:pt x="134" y="1"/>
                    <a:pt x="17" y="118"/>
                    <a:pt x="17" y="269"/>
                  </a:cubicBezTo>
                  <a:cubicBezTo>
                    <a:pt x="17" y="787"/>
                    <a:pt x="0" y="1990"/>
                    <a:pt x="17" y="2006"/>
                  </a:cubicBezTo>
                  <a:cubicBezTo>
                    <a:pt x="17" y="2024"/>
                    <a:pt x="185" y="2080"/>
                    <a:pt x="396" y="2080"/>
                  </a:cubicBezTo>
                  <a:cubicBezTo>
                    <a:pt x="768" y="2080"/>
                    <a:pt x="1274" y="1907"/>
                    <a:pt x="1220" y="1054"/>
                  </a:cubicBezTo>
                  <a:cubicBezTo>
                    <a:pt x="1173" y="165"/>
                    <a:pt x="673" y="0"/>
                    <a:pt x="3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485;p60">
              <a:extLst>
                <a:ext uri="{FF2B5EF4-FFF2-40B4-BE49-F238E27FC236}">
                  <a16:creationId xmlns:a16="http://schemas.microsoft.com/office/drawing/2014/main" id="{B4181C6A-296B-4114-ABCD-0A507B3423B2}"/>
                </a:ext>
              </a:extLst>
            </p:cNvPr>
            <p:cNvSpPr/>
            <p:nvPr/>
          </p:nvSpPr>
          <p:spPr>
            <a:xfrm>
              <a:off x="4663048" y="1774094"/>
              <a:ext cx="19294" cy="37563"/>
            </a:xfrm>
            <a:custGeom>
              <a:avLst/>
              <a:gdLst/>
              <a:ahLst/>
              <a:cxnLst/>
              <a:rect l="l" t="t" r="r" b="b"/>
              <a:pathLst>
                <a:path w="602" h="1172" extrusionOk="0">
                  <a:moveTo>
                    <a:pt x="217" y="0"/>
                  </a:moveTo>
                  <a:cubicBezTo>
                    <a:pt x="167" y="0"/>
                    <a:pt x="117" y="17"/>
                    <a:pt x="84" y="50"/>
                  </a:cubicBezTo>
                  <a:cubicBezTo>
                    <a:pt x="67" y="67"/>
                    <a:pt x="50" y="100"/>
                    <a:pt x="50" y="134"/>
                  </a:cubicBezTo>
                  <a:cubicBezTo>
                    <a:pt x="37" y="175"/>
                    <a:pt x="57" y="205"/>
                    <a:pt x="64" y="205"/>
                  </a:cubicBezTo>
                  <a:cubicBezTo>
                    <a:pt x="66" y="205"/>
                    <a:pt x="67" y="203"/>
                    <a:pt x="67" y="201"/>
                  </a:cubicBezTo>
                  <a:cubicBezTo>
                    <a:pt x="67" y="201"/>
                    <a:pt x="67" y="184"/>
                    <a:pt x="84" y="134"/>
                  </a:cubicBezTo>
                  <a:cubicBezTo>
                    <a:pt x="101" y="84"/>
                    <a:pt x="151" y="67"/>
                    <a:pt x="217" y="67"/>
                  </a:cubicBezTo>
                  <a:cubicBezTo>
                    <a:pt x="301" y="100"/>
                    <a:pt x="368" y="150"/>
                    <a:pt x="401" y="234"/>
                  </a:cubicBezTo>
                  <a:cubicBezTo>
                    <a:pt x="451" y="334"/>
                    <a:pt x="468" y="451"/>
                    <a:pt x="485" y="568"/>
                  </a:cubicBezTo>
                  <a:cubicBezTo>
                    <a:pt x="502" y="769"/>
                    <a:pt x="418" y="969"/>
                    <a:pt x="234" y="1103"/>
                  </a:cubicBezTo>
                  <a:cubicBezTo>
                    <a:pt x="209" y="1111"/>
                    <a:pt x="180" y="1115"/>
                    <a:pt x="151" y="1115"/>
                  </a:cubicBezTo>
                  <a:cubicBezTo>
                    <a:pt x="121" y="1115"/>
                    <a:pt x="92" y="1111"/>
                    <a:pt x="67" y="1103"/>
                  </a:cubicBezTo>
                  <a:cubicBezTo>
                    <a:pt x="34" y="1086"/>
                    <a:pt x="17" y="1069"/>
                    <a:pt x="0" y="1069"/>
                  </a:cubicBezTo>
                  <a:cubicBezTo>
                    <a:pt x="0" y="1069"/>
                    <a:pt x="0" y="1103"/>
                    <a:pt x="50" y="1136"/>
                  </a:cubicBezTo>
                  <a:cubicBezTo>
                    <a:pt x="92" y="1157"/>
                    <a:pt x="139" y="1171"/>
                    <a:pt x="186" y="1171"/>
                  </a:cubicBezTo>
                  <a:cubicBezTo>
                    <a:pt x="214" y="1171"/>
                    <a:pt x="242" y="1166"/>
                    <a:pt x="268" y="1153"/>
                  </a:cubicBezTo>
                  <a:cubicBezTo>
                    <a:pt x="468" y="1036"/>
                    <a:pt x="602" y="802"/>
                    <a:pt x="568" y="568"/>
                  </a:cubicBezTo>
                  <a:cubicBezTo>
                    <a:pt x="568" y="434"/>
                    <a:pt x="535" y="301"/>
                    <a:pt x="468" y="201"/>
                  </a:cubicBezTo>
                  <a:cubicBezTo>
                    <a:pt x="418" y="100"/>
                    <a:pt x="334" y="17"/>
                    <a:pt x="217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486;p60">
              <a:extLst>
                <a:ext uri="{FF2B5EF4-FFF2-40B4-BE49-F238E27FC236}">
                  <a16:creationId xmlns:a16="http://schemas.microsoft.com/office/drawing/2014/main" id="{9163B302-B152-45AC-A55D-432029291731}"/>
                </a:ext>
              </a:extLst>
            </p:cNvPr>
            <p:cNvSpPr/>
            <p:nvPr/>
          </p:nvSpPr>
          <p:spPr>
            <a:xfrm>
              <a:off x="4462222" y="1769254"/>
              <a:ext cx="16089" cy="15031"/>
            </a:xfrm>
            <a:custGeom>
              <a:avLst/>
              <a:gdLst/>
              <a:ahLst/>
              <a:cxnLst/>
              <a:rect l="l" t="t" r="r" b="b"/>
              <a:pathLst>
                <a:path w="502" h="469" extrusionOk="0">
                  <a:moveTo>
                    <a:pt x="251" y="1"/>
                  </a:moveTo>
                  <a:cubicBezTo>
                    <a:pt x="117" y="1"/>
                    <a:pt x="1" y="101"/>
                    <a:pt x="1" y="235"/>
                  </a:cubicBezTo>
                  <a:cubicBezTo>
                    <a:pt x="17" y="368"/>
                    <a:pt x="134" y="468"/>
                    <a:pt x="268" y="468"/>
                  </a:cubicBezTo>
                  <a:cubicBezTo>
                    <a:pt x="385" y="468"/>
                    <a:pt x="502" y="368"/>
                    <a:pt x="502" y="235"/>
                  </a:cubicBezTo>
                  <a:cubicBezTo>
                    <a:pt x="485" y="101"/>
                    <a:pt x="368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487;p60">
              <a:extLst>
                <a:ext uri="{FF2B5EF4-FFF2-40B4-BE49-F238E27FC236}">
                  <a16:creationId xmlns:a16="http://schemas.microsoft.com/office/drawing/2014/main" id="{6FF41FE9-4966-4651-9931-3D943B37DF27}"/>
                </a:ext>
              </a:extLst>
            </p:cNvPr>
            <p:cNvSpPr/>
            <p:nvPr/>
          </p:nvSpPr>
          <p:spPr>
            <a:xfrm>
              <a:off x="4448313" y="1759479"/>
              <a:ext cx="32146" cy="9807"/>
            </a:xfrm>
            <a:custGeom>
              <a:avLst/>
              <a:gdLst/>
              <a:ahLst/>
              <a:cxnLst/>
              <a:rect l="l" t="t" r="r" b="b"/>
              <a:pathLst>
                <a:path w="1003" h="306" extrusionOk="0">
                  <a:moveTo>
                    <a:pt x="551" y="1"/>
                  </a:moveTo>
                  <a:cubicBezTo>
                    <a:pt x="529" y="1"/>
                    <a:pt x="507" y="2"/>
                    <a:pt x="485" y="5"/>
                  </a:cubicBezTo>
                  <a:cubicBezTo>
                    <a:pt x="351" y="22"/>
                    <a:pt x="217" y="72"/>
                    <a:pt x="100" y="155"/>
                  </a:cubicBezTo>
                  <a:cubicBezTo>
                    <a:pt x="34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20" y="292"/>
                    <a:pt x="25" y="294"/>
                    <a:pt x="31" y="294"/>
                  </a:cubicBezTo>
                  <a:cubicBezTo>
                    <a:pt x="88" y="294"/>
                    <a:pt x="261" y="170"/>
                    <a:pt x="501" y="155"/>
                  </a:cubicBezTo>
                  <a:cubicBezTo>
                    <a:pt x="518" y="154"/>
                    <a:pt x="535" y="154"/>
                    <a:pt x="551" y="154"/>
                  </a:cubicBezTo>
                  <a:cubicBezTo>
                    <a:pt x="749" y="154"/>
                    <a:pt x="918" y="228"/>
                    <a:pt x="970" y="228"/>
                  </a:cubicBezTo>
                  <a:cubicBezTo>
                    <a:pt x="979" y="228"/>
                    <a:pt x="984" y="226"/>
                    <a:pt x="986" y="222"/>
                  </a:cubicBezTo>
                  <a:cubicBezTo>
                    <a:pt x="1003" y="205"/>
                    <a:pt x="969" y="155"/>
                    <a:pt x="869" y="105"/>
                  </a:cubicBezTo>
                  <a:cubicBezTo>
                    <a:pt x="771" y="36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488;p60">
              <a:extLst>
                <a:ext uri="{FF2B5EF4-FFF2-40B4-BE49-F238E27FC236}">
                  <a16:creationId xmlns:a16="http://schemas.microsoft.com/office/drawing/2014/main" id="{99A8666D-6647-4152-9E88-2D73D4F09295}"/>
                </a:ext>
              </a:extLst>
            </p:cNvPr>
            <p:cNvSpPr/>
            <p:nvPr/>
          </p:nvSpPr>
          <p:spPr>
            <a:xfrm>
              <a:off x="4546290" y="1767652"/>
              <a:ext cx="16121" cy="15031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235" y="1"/>
                  </a:moveTo>
                  <a:cubicBezTo>
                    <a:pt x="101" y="1"/>
                    <a:pt x="1" y="117"/>
                    <a:pt x="1" y="234"/>
                  </a:cubicBezTo>
                  <a:cubicBezTo>
                    <a:pt x="17" y="368"/>
                    <a:pt x="118" y="468"/>
                    <a:pt x="251" y="468"/>
                  </a:cubicBezTo>
                  <a:cubicBezTo>
                    <a:pt x="385" y="468"/>
                    <a:pt x="502" y="368"/>
                    <a:pt x="485" y="234"/>
                  </a:cubicBezTo>
                  <a:cubicBezTo>
                    <a:pt x="485" y="101"/>
                    <a:pt x="36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489;p60">
              <a:extLst>
                <a:ext uri="{FF2B5EF4-FFF2-40B4-BE49-F238E27FC236}">
                  <a16:creationId xmlns:a16="http://schemas.microsoft.com/office/drawing/2014/main" id="{34CB6E4A-63A5-4CB9-92DD-91762D14F6CB}"/>
                </a:ext>
              </a:extLst>
            </p:cNvPr>
            <p:cNvSpPr/>
            <p:nvPr/>
          </p:nvSpPr>
          <p:spPr>
            <a:xfrm>
              <a:off x="4534527" y="1759479"/>
              <a:ext cx="31601" cy="9807"/>
            </a:xfrm>
            <a:custGeom>
              <a:avLst/>
              <a:gdLst/>
              <a:ahLst/>
              <a:cxnLst/>
              <a:rect l="l" t="t" r="r" b="b"/>
              <a:pathLst>
                <a:path w="986" h="306" extrusionOk="0">
                  <a:moveTo>
                    <a:pt x="535" y="1"/>
                  </a:moveTo>
                  <a:cubicBezTo>
                    <a:pt x="513" y="1"/>
                    <a:pt x="490" y="2"/>
                    <a:pt x="468" y="5"/>
                  </a:cubicBezTo>
                  <a:cubicBezTo>
                    <a:pt x="334" y="22"/>
                    <a:pt x="201" y="72"/>
                    <a:pt x="100" y="155"/>
                  </a:cubicBezTo>
                  <a:cubicBezTo>
                    <a:pt x="17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19" y="292"/>
                    <a:pt x="22" y="294"/>
                    <a:pt x="27" y="294"/>
                  </a:cubicBezTo>
                  <a:cubicBezTo>
                    <a:pt x="71" y="294"/>
                    <a:pt x="244" y="170"/>
                    <a:pt x="485" y="155"/>
                  </a:cubicBezTo>
                  <a:cubicBezTo>
                    <a:pt x="503" y="154"/>
                    <a:pt x="520" y="154"/>
                    <a:pt x="538" y="154"/>
                  </a:cubicBezTo>
                  <a:cubicBezTo>
                    <a:pt x="746" y="154"/>
                    <a:pt x="905" y="228"/>
                    <a:pt x="954" y="228"/>
                  </a:cubicBezTo>
                  <a:cubicBezTo>
                    <a:pt x="962" y="228"/>
                    <a:pt x="967" y="226"/>
                    <a:pt x="969" y="222"/>
                  </a:cubicBezTo>
                  <a:cubicBezTo>
                    <a:pt x="986" y="205"/>
                    <a:pt x="953" y="155"/>
                    <a:pt x="869" y="105"/>
                  </a:cubicBezTo>
                  <a:cubicBezTo>
                    <a:pt x="758" y="36"/>
                    <a:pt x="646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490;p60">
              <a:extLst>
                <a:ext uri="{FF2B5EF4-FFF2-40B4-BE49-F238E27FC236}">
                  <a16:creationId xmlns:a16="http://schemas.microsoft.com/office/drawing/2014/main" id="{6BA90EF3-2D18-496F-8495-BA79EBD1EF0C}"/>
                </a:ext>
              </a:extLst>
            </p:cNvPr>
            <p:cNvSpPr/>
            <p:nvPr/>
          </p:nvSpPr>
          <p:spPr>
            <a:xfrm>
              <a:off x="4582698" y="1643330"/>
              <a:ext cx="92144" cy="161660"/>
            </a:xfrm>
            <a:custGeom>
              <a:avLst/>
              <a:gdLst/>
              <a:ahLst/>
              <a:cxnLst/>
              <a:rect l="l" t="t" r="r" b="b"/>
              <a:pathLst>
                <a:path w="2875" h="5044" extrusionOk="0">
                  <a:moveTo>
                    <a:pt x="962" y="0"/>
                  </a:moveTo>
                  <a:cubicBezTo>
                    <a:pt x="795" y="0"/>
                    <a:pt x="623" y="23"/>
                    <a:pt x="452" y="70"/>
                  </a:cubicBezTo>
                  <a:lnTo>
                    <a:pt x="252" y="471"/>
                  </a:lnTo>
                  <a:cubicBezTo>
                    <a:pt x="1" y="1056"/>
                    <a:pt x="118" y="1724"/>
                    <a:pt x="552" y="2175"/>
                  </a:cubicBezTo>
                  <a:cubicBezTo>
                    <a:pt x="753" y="2342"/>
                    <a:pt x="937" y="2509"/>
                    <a:pt x="1104" y="2710"/>
                  </a:cubicBezTo>
                  <a:cubicBezTo>
                    <a:pt x="1421" y="3128"/>
                    <a:pt x="1371" y="3712"/>
                    <a:pt x="1421" y="4247"/>
                  </a:cubicBezTo>
                  <a:cubicBezTo>
                    <a:pt x="1421" y="4498"/>
                    <a:pt x="1521" y="4732"/>
                    <a:pt x="1689" y="4915"/>
                  </a:cubicBezTo>
                  <a:cubicBezTo>
                    <a:pt x="1774" y="5001"/>
                    <a:pt x="1886" y="5043"/>
                    <a:pt x="1996" y="5043"/>
                  </a:cubicBezTo>
                  <a:cubicBezTo>
                    <a:pt x="2121" y="5043"/>
                    <a:pt x="2243" y="4989"/>
                    <a:pt x="2323" y="4882"/>
                  </a:cubicBezTo>
                  <a:cubicBezTo>
                    <a:pt x="2357" y="4815"/>
                    <a:pt x="2390" y="4748"/>
                    <a:pt x="2390" y="4665"/>
                  </a:cubicBezTo>
                  <a:cubicBezTo>
                    <a:pt x="2507" y="4080"/>
                    <a:pt x="2624" y="3495"/>
                    <a:pt x="2724" y="2910"/>
                  </a:cubicBezTo>
                  <a:cubicBezTo>
                    <a:pt x="2841" y="2459"/>
                    <a:pt x="2875" y="2008"/>
                    <a:pt x="2825" y="1557"/>
                  </a:cubicBezTo>
                  <a:cubicBezTo>
                    <a:pt x="2656" y="642"/>
                    <a:pt x="185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491;p60">
              <a:extLst>
                <a:ext uri="{FF2B5EF4-FFF2-40B4-BE49-F238E27FC236}">
                  <a16:creationId xmlns:a16="http://schemas.microsoft.com/office/drawing/2014/main" id="{BCAB511D-4A13-4111-8366-F9C8636EC8C4}"/>
                </a:ext>
              </a:extLst>
            </p:cNvPr>
            <p:cNvSpPr/>
            <p:nvPr/>
          </p:nvSpPr>
          <p:spPr>
            <a:xfrm>
              <a:off x="4392674" y="1622529"/>
              <a:ext cx="222203" cy="99708"/>
            </a:xfrm>
            <a:custGeom>
              <a:avLst/>
              <a:gdLst/>
              <a:ahLst/>
              <a:cxnLst/>
              <a:rect l="l" t="t" r="r" b="b"/>
              <a:pathLst>
                <a:path w="6933" h="3111" extrusionOk="0">
                  <a:moveTo>
                    <a:pt x="1389" y="1"/>
                  </a:moveTo>
                  <a:cubicBezTo>
                    <a:pt x="1124" y="1"/>
                    <a:pt x="857" y="65"/>
                    <a:pt x="617" y="201"/>
                  </a:cubicBezTo>
                  <a:cubicBezTo>
                    <a:pt x="299" y="351"/>
                    <a:pt x="65" y="652"/>
                    <a:pt x="15" y="1003"/>
                  </a:cubicBezTo>
                  <a:cubicBezTo>
                    <a:pt x="0" y="1329"/>
                    <a:pt x="248" y="1655"/>
                    <a:pt x="526" y="1655"/>
                  </a:cubicBezTo>
                  <a:cubicBezTo>
                    <a:pt x="561" y="1655"/>
                    <a:pt x="597" y="1649"/>
                    <a:pt x="633" y="1638"/>
                  </a:cubicBezTo>
                  <a:lnTo>
                    <a:pt x="633" y="1638"/>
                  </a:lnTo>
                  <a:cubicBezTo>
                    <a:pt x="299" y="1755"/>
                    <a:pt x="166" y="2239"/>
                    <a:pt x="333" y="2574"/>
                  </a:cubicBezTo>
                  <a:cubicBezTo>
                    <a:pt x="489" y="2845"/>
                    <a:pt x="768" y="3006"/>
                    <a:pt x="1075" y="3006"/>
                  </a:cubicBezTo>
                  <a:cubicBezTo>
                    <a:pt x="1127" y="3006"/>
                    <a:pt x="1181" y="3001"/>
                    <a:pt x="1235" y="2991"/>
                  </a:cubicBezTo>
                  <a:cubicBezTo>
                    <a:pt x="1586" y="2925"/>
                    <a:pt x="1903" y="2724"/>
                    <a:pt x="2137" y="2440"/>
                  </a:cubicBezTo>
                  <a:cubicBezTo>
                    <a:pt x="2169" y="2821"/>
                    <a:pt x="2487" y="3111"/>
                    <a:pt x="2847" y="3111"/>
                  </a:cubicBezTo>
                  <a:cubicBezTo>
                    <a:pt x="2867" y="3111"/>
                    <a:pt x="2886" y="3110"/>
                    <a:pt x="2906" y="3108"/>
                  </a:cubicBezTo>
                  <a:cubicBezTo>
                    <a:pt x="3290" y="3058"/>
                    <a:pt x="3641" y="2908"/>
                    <a:pt x="3925" y="2657"/>
                  </a:cubicBezTo>
                  <a:cubicBezTo>
                    <a:pt x="4209" y="2407"/>
                    <a:pt x="4543" y="2206"/>
                    <a:pt x="4894" y="2089"/>
                  </a:cubicBezTo>
                  <a:cubicBezTo>
                    <a:pt x="5145" y="2056"/>
                    <a:pt x="5412" y="2039"/>
                    <a:pt x="5663" y="2039"/>
                  </a:cubicBezTo>
                  <a:cubicBezTo>
                    <a:pt x="5930" y="2022"/>
                    <a:pt x="6181" y="1872"/>
                    <a:pt x="6314" y="1655"/>
                  </a:cubicBezTo>
                  <a:cubicBezTo>
                    <a:pt x="6448" y="1404"/>
                    <a:pt x="6932" y="1120"/>
                    <a:pt x="6682" y="1120"/>
                  </a:cubicBezTo>
                  <a:lnTo>
                    <a:pt x="6465" y="752"/>
                  </a:lnTo>
                  <a:cubicBezTo>
                    <a:pt x="5963" y="652"/>
                    <a:pt x="5496" y="485"/>
                    <a:pt x="5061" y="251"/>
                  </a:cubicBezTo>
                  <a:cubicBezTo>
                    <a:pt x="4780" y="105"/>
                    <a:pt x="4461" y="35"/>
                    <a:pt x="4140" y="35"/>
                  </a:cubicBezTo>
                  <a:cubicBezTo>
                    <a:pt x="3984" y="35"/>
                    <a:pt x="3827" y="51"/>
                    <a:pt x="3674" y="84"/>
                  </a:cubicBezTo>
                  <a:cubicBezTo>
                    <a:pt x="3385" y="164"/>
                    <a:pt x="3097" y="352"/>
                    <a:pt x="2793" y="352"/>
                  </a:cubicBezTo>
                  <a:cubicBezTo>
                    <a:pt x="2781" y="352"/>
                    <a:pt x="2768" y="352"/>
                    <a:pt x="2755" y="351"/>
                  </a:cubicBezTo>
                  <a:cubicBezTo>
                    <a:pt x="2438" y="351"/>
                    <a:pt x="2171" y="168"/>
                    <a:pt x="1853" y="67"/>
                  </a:cubicBezTo>
                  <a:cubicBezTo>
                    <a:pt x="1703" y="24"/>
                    <a:pt x="1547" y="1"/>
                    <a:pt x="13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492;p60">
              <a:extLst>
                <a:ext uri="{FF2B5EF4-FFF2-40B4-BE49-F238E27FC236}">
                  <a16:creationId xmlns:a16="http://schemas.microsoft.com/office/drawing/2014/main" id="{1C060E43-7B3C-4ECB-9F23-9563DE8C5A77}"/>
                </a:ext>
              </a:extLst>
            </p:cNvPr>
            <p:cNvSpPr/>
            <p:nvPr/>
          </p:nvSpPr>
          <p:spPr>
            <a:xfrm>
              <a:off x="4483119" y="1667528"/>
              <a:ext cx="105509" cy="46505"/>
            </a:xfrm>
            <a:custGeom>
              <a:avLst/>
              <a:gdLst/>
              <a:ahLst/>
              <a:cxnLst/>
              <a:rect l="l" t="t" r="r" b="b"/>
              <a:pathLst>
                <a:path w="3292" h="1451" extrusionOk="0">
                  <a:moveTo>
                    <a:pt x="3258" y="0"/>
                  </a:moveTo>
                  <a:cubicBezTo>
                    <a:pt x="3258" y="0"/>
                    <a:pt x="3275" y="50"/>
                    <a:pt x="3258" y="150"/>
                  </a:cubicBezTo>
                  <a:cubicBezTo>
                    <a:pt x="3242" y="284"/>
                    <a:pt x="3192" y="418"/>
                    <a:pt x="3108" y="535"/>
                  </a:cubicBezTo>
                  <a:cubicBezTo>
                    <a:pt x="2974" y="702"/>
                    <a:pt x="2791" y="802"/>
                    <a:pt x="2590" y="819"/>
                  </a:cubicBezTo>
                  <a:cubicBezTo>
                    <a:pt x="2564" y="821"/>
                    <a:pt x="2538" y="821"/>
                    <a:pt x="2511" y="821"/>
                  </a:cubicBezTo>
                  <a:cubicBezTo>
                    <a:pt x="2296" y="821"/>
                    <a:pt x="2057" y="769"/>
                    <a:pt x="1805" y="769"/>
                  </a:cubicBezTo>
                  <a:cubicBezTo>
                    <a:pt x="1671" y="769"/>
                    <a:pt x="1537" y="802"/>
                    <a:pt x="1404" y="869"/>
                  </a:cubicBezTo>
                  <a:cubicBezTo>
                    <a:pt x="1287" y="919"/>
                    <a:pt x="1186" y="1003"/>
                    <a:pt x="1086" y="1069"/>
                  </a:cubicBezTo>
                  <a:cubicBezTo>
                    <a:pt x="986" y="1136"/>
                    <a:pt x="902" y="1203"/>
                    <a:pt x="802" y="1270"/>
                  </a:cubicBezTo>
                  <a:cubicBezTo>
                    <a:pt x="735" y="1320"/>
                    <a:pt x="635" y="1353"/>
                    <a:pt x="552" y="1387"/>
                  </a:cubicBezTo>
                  <a:cubicBezTo>
                    <a:pt x="485" y="1404"/>
                    <a:pt x="414" y="1412"/>
                    <a:pt x="343" y="1412"/>
                  </a:cubicBezTo>
                  <a:cubicBezTo>
                    <a:pt x="272" y="1412"/>
                    <a:pt x="201" y="1404"/>
                    <a:pt x="134" y="1387"/>
                  </a:cubicBezTo>
                  <a:cubicBezTo>
                    <a:pt x="84" y="1353"/>
                    <a:pt x="50" y="1337"/>
                    <a:pt x="0" y="1303"/>
                  </a:cubicBezTo>
                  <a:lnTo>
                    <a:pt x="0" y="1303"/>
                  </a:lnTo>
                  <a:cubicBezTo>
                    <a:pt x="0" y="1303"/>
                    <a:pt x="0" y="1320"/>
                    <a:pt x="34" y="1337"/>
                  </a:cubicBezTo>
                  <a:cubicBezTo>
                    <a:pt x="50" y="1370"/>
                    <a:pt x="84" y="1387"/>
                    <a:pt x="134" y="1404"/>
                  </a:cubicBezTo>
                  <a:cubicBezTo>
                    <a:pt x="212" y="1433"/>
                    <a:pt x="295" y="1451"/>
                    <a:pt x="377" y="1451"/>
                  </a:cubicBezTo>
                  <a:cubicBezTo>
                    <a:pt x="437" y="1451"/>
                    <a:pt x="496" y="1441"/>
                    <a:pt x="552" y="1420"/>
                  </a:cubicBezTo>
                  <a:cubicBezTo>
                    <a:pt x="652" y="1404"/>
                    <a:pt x="752" y="1370"/>
                    <a:pt x="836" y="1320"/>
                  </a:cubicBezTo>
                  <a:cubicBezTo>
                    <a:pt x="936" y="1253"/>
                    <a:pt x="1019" y="1186"/>
                    <a:pt x="1120" y="1120"/>
                  </a:cubicBezTo>
                  <a:cubicBezTo>
                    <a:pt x="1320" y="952"/>
                    <a:pt x="1554" y="852"/>
                    <a:pt x="1805" y="835"/>
                  </a:cubicBezTo>
                  <a:cubicBezTo>
                    <a:pt x="2042" y="835"/>
                    <a:pt x="2280" y="888"/>
                    <a:pt x="2506" y="888"/>
                  </a:cubicBezTo>
                  <a:cubicBezTo>
                    <a:pt x="2534" y="888"/>
                    <a:pt x="2562" y="887"/>
                    <a:pt x="2590" y="886"/>
                  </a:cubicBezTo>
                  <a:cubicBezTo>
                    <a:pt x="2707" y="869"/>
                    <a:pt x="2824" y="835"/>
                    <a:pt x="2924" y="769"/>
                  </a:cubicBezTo>
                  <a:cubicBezTo>
                    <a:pt x="3008" y="719"/>
                    <a:pt x="3075" y="652"/>
                    <a:pt x="3141" y="568"/>
                  </a:cubicBezTo>
                  <a:cubicBezTo>
                    <a:pt x="3225" y="451"/>
                    <a:pt x="3275" y="301"/>
                    <a:pt x="3292" y="150"/>
                  </a:cubicBezTo>
                  <a:cubicBezTo>
                    <a:pt x="3292" y="117"/>
                    <a:pt x="3275" y="67"/>
                    <a:pt x="3275" y="33"/>
                  </a:cubicBezTo>
                  <a:cubicBezTo>
                    <a:pt x="3275" y="17"/>
                    <a:pt x="3275" y="0"/>
                    <a:pt x="3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493;p60">
              <a:extLst>
                <a:ext uri="{FF2B5EF4-FFF2-40B4-BE49-F238E27FC236}">
                  <a16:creationId xmlns:a16="http://schemas.microsoft.com/office/drawing/2014/main" id="{189F5A81-24B1-4268-B8DC-FD7A23E5B99C}"/>
                </a:ext>
              </a:extLst>
            </p:cNvPr>
            <p:cNvSpPr/>
            <p:nvPr/>
          </p:nvSpPr>
          <p:spPr>
            <a:xfrm>
              <a:off x="4590198" y="1626279"/>
              <a:ext cx="10224" cy="26281"/>
            </a:xfrm>
            <a:custGeom>
              <a:avLst/>
              <a:gdLst/>
              <a:ahLst/>
              <a:cxnLst/>
              <a:rect l="l" t="t" r="r" b="b"/>
              <a:pathLst>
                <a:path w="319" h="820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" y="301"/>
                    <a:pt x="84" y="619"/>
                    <a:pt x="318" y="819"/>
                  </a:cubicBezTo>
                  <a:cubicBezTo>
                    <a:pt x="151" y="585"/>
                    <a:pt x="84" y="285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494;p60">
              <a:extLst>
                <a:ext uri="{FF2B5EF4-FFF2-40B4-BE49-F238E27FC236}">
                  <a16:creationId xmlns:a16="http://schemas.microsoft.com/office/drawing/2014/main" id="{42F618D0-22FF-404F-ACB7-F01D8CDD47E3}"/>
                </a:ext>
              </a:extLst>
            </p:cNvPr>
            <p:cNvSpPr/>
            <p:nvPr/>
          </p:nvSpPr>
          <p:spPr>
            <a:xfrm>
              <a:off x="4600935" y="1625734"/>
              <a:ext cx="14999" cy="27884"/>
            </a:xfrm>
            <a:custGeom>
              <a:avLst/>
              <a:gdLst/>
              <a:ahLst/>
              <a:cxnLst/>
              <a:rect l="l" t="t" r="r" b="b"/>
              <a:pathLst>
                <a:path w="468" h="870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67" y="201"/>
                    <a:pt x="0" y="519"/>
                    <a:pt x="0" y="870"/>
                  </a:cubicBezTo>
                  <a:cubicBezTo>
                    <a:pt x="17" y="870"/>
                    <a:pt x="50" y="652"/>
                    <a:pt x="184" y="402"/>
                  </a:cubicBezTo>
                  <a:cubicBezTo>
                    <a:pt x="301" y="168"/>
                    <a:pt x="468" y="17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495;p60">
              <a:extLst>
                <a:ext uri="{FF2B5EF4-FFF2-40B4-BE49-F238E27FC236}">
                  <a16:creationId xmlns:a16="http://schemas.microsoft.com/office/drawing/2014/main" id="{858B062C-9F0C-433C-81B7-4E37732C4059}"/>
                </a:ext>
              </a:extLst>
            </p:cNvPr>
            <p:cNvSpPr/>
            <p:nvPr/>
          </p:nvSpPr>
          <p:spPr>
            <a:xfrm>
              <a:off x="4778171" y="2231928"/>
              <a:ext cx="199768" cy="229254"/>
            </a:xfrm>
            <a:custGeom>
              <a:avLst/>
              <a:gdLst/>
              <a:ahLst/>
              <a:cxnLst/>
              <a:rect l="l" t="t" r="r" b="b"/>
              <a:pathLst>
                <a:path w="6233" h="7153" extrusionOk="0">
                  <a:moveTo>
                    <a:pt x="3459" y="1"/>
                  </a:moveTo>
                  <a:lnTo>
                    <a:pt x="1" y="2056"/>
                  </a:lnTo>
                  <a:lnTo>
                    <a:pt x="1989" y="7152"/>
                  </a:lnTo>
                  <a:lnTo>
                    <a:pt x="6233" y="7152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496;p60">
              <a:extLst>
                <a:ext uri="{FF2B5EF4-FFF2-40B4-BE49-F238E27FC236}">
                  <a16:creationId xmlns:a16="http://schemas.microsoft.com/office/drawing/2014/main" id="{A445A677-14C7-4EAF-8900-5A4A439DA18B}"/>
                </a:ext>
              </a:extLst>
            </p:cNvPr>
            <p:cNvSpPr/>
            <p:nvPr/>
          </p:nvSpPr>
          <p:spPr>
            <a:xfrm>
              <a:off x="4092173" y="1735954"/>
              <a:ext cx="390978" cy="592540"/>
            </a:xfrm>
            <a:custGeom>
              <a:avLst/>
              <a:gdLst/>
              <a:ahLst/>
              <a:cxnLst/>
              <a:rect l="l" t="t" r="r" b="b"/>
              <a:pathLst>
                <a:path w="12199" h="18488" extrusionOk="0">
                  <a:moveTo>
                    <a:pt x="2227" y="1"/>
                  </a:moveTo>
                  <a:cubicBezTo>
                    <a:pt x="1732" y="1"/>
                    <a:pt x="1572" y="2498"/>
                    <a:pt x="1572" y="2744"/>
                  </a:cubicBezTo>
                  <a:cubicBezTo>
                    <a:pt x="1564" y="2828"/>
                    <a:pt x="1504" y="2866"/>
                    <a:pt x="1443" y="2866"/>
                  </a:cubicBezTo>
                  <a:cubicBezTo>
                    <a:pt x="1370" y="2866"/>
                    <a:pt x="1295" y="2811"/>
                    <a:pt x="1304" y="2711"/>
                  </a:cubicBezTo>
                  <a:cubicBezTo>
                    <a:pt x="1321" y="2510"/>
                    <a:pt x="1688" y="288"/>
                    <a:pt x="1154" y="188"/>
                  </a:cubicBezTo>
                  <a:cubicBezTo>
                    <a:pt x="1148" y="187"/>
                    <a:pt x="1142" y="186"/>
                    <a:pt x="1136" y="186"/>
                  </a:cubicBezTo>
                  <a:cubicBezTo>
                    <a:pt x="760" y="186"/>
                    <a:pt x="998" y="2333"/>
                    <a:pt x="669" y="2761"/>
                  </a:cubicBezTo>
                  <a:cubicBezTo>
                    <a:pt x="639" y="2798"/>
                    <a:pt x="615" y="2815"/>
                    <a:pt x="594" y="2815"/>
                  </a:cubicBezTo>
                  <a:cubicBezTo>
                    <a:pt x="386" y="2815"/>
                    <a:pt x="618" y="1050"/>
                    <a:pt x="268" y="990"/>
                  </a:cubicBezTo>
                  <a:cubicBezTo>
                    <a:pt x="253" y="988"/>
                    <a:pt x="237" y="986"/>
                    <a:pt x="223" y="986"/>
                  </a:cubicBezTo>
                  <a:cubicBezTo>
                    <a:pt x="95" y="986"/>
                    <a:pt x="1" y="1103"/>
                    <a:pt x="1" y="2226"/>
                  </a:cubicBezTo>
                  <a:cubicBezTo>
                    <a:pt x="1" y="2894"/>
                    <a:pt x="252" y="3897"/>
                    <a:pt x="168" y="5183"/>
                  </a:cubicBezTo>
                  <a:cubicBezTo>
                    <a:pt x="326" y="8765"/>
                    <a:pt x="156" y="18487"/>
                    <a:pt x="3697" y="18487"/>
                  </a:cubicBezTo>
                  <a:cubicBezTo>
                    <a:pt x="3906" y="18487"/>
                    <a:pt x="4127" y="18454"/>
                    <a:pt x="4362" y="18383"/>
                  </a:cubicBezTo>
                  <a:cubicBezTo>
                    <a:pt x="7269" y="17481"/>
                    <a:pt x="9926" y="15977"/>
                    <a:pt x="12198" y="13955"/>
                  </a:cubicBezTo>
                  <a:lnTo>
                    <a:pt x="9809" y="9678"/>
                  </a:lnTo>
                  <a:cubicBezTo>
                    <a:pt x="9809" y="9678"/>
                    <a:pt x="6133" y="13454"/>
                    <a:pt x="4562" y="13454"/>
                  </a:cubicBezTo>
                  <a:cubicBezTo>
                    <a:pt x="4044" y="13454"/>
                    <a:pt x="3627" y="7172"/>
                    <a:pt x="3627" y="5350"/>
                  </a:cubicBezTo>
                  <a:cubicBezTo>
                    <a:pt x="3710" y="5117"/>
                    <a:pt x="3827" y="4899"/>
                    <a:pt x="3978" y="4699"/>
                  </a:cubicBezTo>
                  <a:cubicBezTo>
                    <a:pt x="4111" y="4515"/>
                    <a:pt x="4262" y="4348"/>
                    <a:pt x="4445" y="4198"/>
                  </a:cubicBezTo>
                  <a:cubicBezTo>
                    <a:pt x="4663" y="4014"/>
                    <a:pt x="4897" y="3847"/>
                    <a:pt x="5164" y="3730"/>
                  </a:cubicBezTo>
                  <a:cubicBezTo>
                    <a:pt x="5414" y="3646"/>
                    <a:pt x="5431" y="3312"/>
                    <a:pt x="5197" y="3245"/>
                  </a:cubicBezTo>
                  <a:cubicBezTo>
                    <a:pt x="5172" y="3237"/>
                    <a:pt x="5141" y="3234"/>
                    <a:pt x="5104" y="3234"/>
                  </a:cubicBezTo>
                  <a:cubicBezTo>
                    <a:pt x="4822" y="3234"/>
                    <a:pt x="4224" y="3463"/>
                    <a:pt x="3677" y="3980"/>
                  </a:cubicBezTo>
                  <a:cubicBezTo>
                    <a:pt x="3567" y="4084"/>
                    <a:pt x="3483" y="4128"/>
                    <a:pt x="3418" y="4128"/>
                  </a:cubicBezTo>
                  <a:cubicBezTo>
                    <a:pt x="3120" y="4128"/>
                    <a:pt x="3251" y="3176"/>
                    <a:pt x="3293" y="2777"/>
                  </a:cubicBezTo>
                  <a:cubicBezTo>
                    <a:pt x="3359" y="2310"/>
                    <a:pt x="3476" y="822"/>
                    <a:pt x="3343" y="689"/>
                  </a:cubicBezTo>
                  <a:cubicBezTo>
                    <a:pt x="3289" y="640"/>
                    <a:pt x="3233" y="616"/>
                    <a:pt x="3177" y="616"/>
                  </a:cubicBezTo>
                  <a:cubicBezTo>
                    <a:pt x="3023" y="616"/>
                    <a:pt x="2878" y="801"/>
                    <a:pt x="2841" y="1157"/>
                  </a:cubicBezTo>
                  <a:cubicBezTo>
                    <a:pt x="2809" y="1633"/>
                    <a:pt x="2566" y="3013"/>
                    <a:pt x="2320" y="3013"/>
                  </a:cubicBezTo>
                  <a:cubicBezTo>
                    <a:pt x="2315" y="3013"/>
                    <a:pt x="2311" y="3012"/>
                    <a:pt x="2307" y="3011"/>
                  </a:cubicBezTo>
                  <a:cubicBezTo>
                    <a:pt x="2056" y="2978"/>
                    <a:pt x="2390" y="555"/>
                    <a:pt x="2390" y="555"/>
                  </a:cubicBezTo>
                  <a:cubicBezTo>
                    <a:pt x="2390" y="555"/>
                    <a:pt x="2541" y="54"/>
                    <a:pt x="2257" y="4"/>
                  </a:cubicBezTo>
                  <a:cubicBezTo>
                    <a:pt x="2247" y="2"/>
                    <a:pt x="2237" y="1"/>
                    <a:pt x="222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497;p60">
              <a:extLst>
                <a:ext uri="{FF2B5EF4-FFF2-40B4-BE49-F238E27FC236}">
                  <a16:creationId xmlns:a16="http://schemas.microsoft.com/office/drawing/2014/main" id="{76F64454-8127-44F0-BBE4-CD8B25DCF554}"/>
                </a:ext>
              </a:extLst>
            </p:cNvPr>
            <p:cNvSpPr/>
            <p:nvPr/>
          </p:nvSpPr>
          <p:spPr>
            <a:xfrm>
              <a:off x="4735321" y="2154303"/>
              <a:ext cx="13974" cy="125860"/>
            </a:xfrm>
            <a:custGeom>
              <a:avLst/>
              <a:gdLst/>
              <a:ahLst/>
              <a:cxnLst/>
              <a:rect l="l" t="t" r="r" b="b"/>
              <a:pathLst>
                <a:path w="436" h="3927" extrusionOk="0">
                  <a:moveTo>
                    <a:pt x="1" y="0"/>
                  </a:moveTo>
                  <a:cubicBezTo>
                    <a:pt x="1" y="50"/>
                    <a:pt x="1" y="100"/>
                    <a:pt x="18" y="150"/>
                  </a:cubicBezTo>
                  <a:cubicBezTo>
                    <a:pt x="34" y="267"/>
                    <a:pt x="51" y="418"/>
                    <a:pt x="68" y="568"/>
                  </a:cubicBezTo>
                  <a:cubicBezTo>
                    <a:pt x="135" y="936"/>
                    <a:pt x="201" y="1420"/>
                    <a:pt x="252" y="1955"/>
                  </a:cubicBezTo>
                  <a:cubicBezTo>
                    <a:pt x="318" y="2506"/>
                    <a:pt x="352" y="2991"/>
                    <a:pt x="385" y="3342"/>
                  </a:cubicBezTo>
                  <a:cubicBezTo>
                    <a:pt x="385" y="3509"/>
                    <a:pt x="402" y="3659"/>
                    <a:pt x="402" y="3776"/>
                  </a:cubicBezTo>
                  <a:cubicBezTo>
                    <a:pt x="402" y="3826"/>
                    <a:pt x="419" y="3876"/>
                    <a:pt x="435" y="3927"/>
                  </a:cubicBezTo>
                  <a:cubicBezTo>
                    <a:pt x="435" y="3876"/>
                    <a:pt x="435" y="3826"/>
                    <a:pt x="435" y="3776"/>
                  </a:cubicBezTo>
                  <a:cubicBezTo>
                    <a:pt x="435" y="3676"/>
                    <a:pt x="435" y="3526"/>
                    <a:pt x="435" y="3342"/>
                  </a:cubicBezTo>
                  <a:cubicBezTo>
                    <a:pt x="419" y="2991"/>
                    <a:pt x="385" y="2490"/>
                    <a:pt x="318" y="1955"/>
                  </a:cubicBezTo>
                  <a:cubicBezTo>
                    <a:pt x="268" y="1404"/>
                    <a:pt x="185" y="919"/>
                    <a:pt x="118" y="568"/>
                  </a:cubicBezTo>
                  <a:cubicBezTo>
                    <a:pt x="84" y="384"/>
                    <a:pt x="51" y="251"/>
                    <a:pt x="34" y="150"/>
                  </a:cubicBezTo>
                  <a:cubicBezTo>
                    <a:pt x="34" y="100"/>
                    <a:pt x="18" y="5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498;p60">
              <a:extLst>
                <a:ext uri="{FF2B5EF4-FFF2-40B4-BE49-F238E27FC236}">
                  <a16:creationId xmlns:a16="http://schemas.microsoft.com/office/drawing/2014/main" id="{DDE77B3A-028B-4DED-8119-8FC112DD4D08}"/>
                </a:ext>
              </a:extLst>
            </p:cNvPr>
            <p:cNvSpPr/>
            <p:nvPr/>
          </p:nvSpPr>
          <p:spPr>
            <a:xfrm>
              <a:off x="4257135" y="1985432"/>
              <a:ext cx="665134" cy="477865"/>
            </a:xfrm>
            <a:custGeom>
              <a:avLst/>
              <a:gdLst/>
              <a:ahLst/>
              <a:cxnLst/>
              <a:rect l="l" t="t" r="r" b="b"/>
              <a:pathLst>
                <a:path w="20753" h="14910" extrusionOk="0">
                  <a:moveTo>
                    <a:pt x="12572" y="0"/>
                  </a:moveTo>
                  <a:cubicBezTo>
                    <a:pt x="12408" y="0"/>
                    <a:pt x="12314" y="6"/>
                    <a:pt x="12314" y="6"/>
                  </a:cubicBezTo>
                  <a:lnTo>
                    <a:pt x="10059" y="1543"/>
                  </a:lnTo>
                  <a:lnTo>
                    <a:pt x="7970" y="89"/>
                  </a:lnTo>
                  <a:cubicBezTo>
                    <a:pt x="6867" y="206"/>
                    <a:pt x="5781" y="524"/>
                    <a:pt x="4762" y="1025"/>
                  </a:cubicBezTo>
                  <a:lnTo>
                    <a:pt x="4662" y="1042"/>
                  </a:lnTo>
                  <a:lnTo>
                    <a:pt x="4662" y="1075"/>
                  </a:lnTo>
                  <a:cubicBezTo>
                    <a:pt x="3425" y="1710"/>
                    <a:pt x="1671" y="3281"/>
                    <a:pt x="0" y="4785"/>
                  </a:cubicBezTo>
                  <a:lnTo>
                    <a:pt x="1938" y="6673"/>
                  </a:lnTo>
                  <a:lnTo>
                    <a:pt x="4060" y="8661"/>
                  </a:lnTo>
                  <a:cubicBezTo>
                    <a:pt x="4155" y="8649"/>
                    <a:pt x="4241" y="8637"/>
                    <a:pt x="4325" y="8637"/>
                  </a:cubicBezTo>
                  <a:cubicBezTo>
                    <a:pt x="4359" y="8637"/>
                    <a:pt x="4394" y="8639"/>
                    <a:pt x="4428" y="8644"/>
                  </a:cubicBezTo>
                  <a:cubicBezTo>
                    <a:pt x="4461" y="8845"/>
                    <a:pt x="4027" y="14843"/>
                    <a:pt x="4027" y="14843"/>
                  </a:cubicBezTo>
                  <a:lnTo>
                    <a:pt x="15740" y="14910"/>
                  </a:lnTo>
                  <a:lnTo>
                    <a:pt x="15339" y="12437"/>
                  </a:lnTo>
                  <a:cubicBezTo>
                    <a:pt x="15456" y="11251"/>
                    <a:pt x="15439" y="10081"/>
                    <a:pt x="15322" y="8912"/>
                  </a:cubicBezTo>
                  <a:lnTo>
                    <a:pt x="15322" y="8912"/>
                  </a:lnTo>
                  <a:lnTo>
                    <a:pt x="15923" y="10516"/>
                  </a:lnTo>
                  <a:lnTo>
                    <a:pt x="20752" y="8093"/>
                  </a:lnTo>
                  <a:cubicBezTo>
                    <a:pt x="20752" y="8093"/>
                    <a:pt x="18998" y="3414"/>
                    <a:pt x="17527" y="1810"/>
                  </a:cubicBezTo>
                  <a:cubicBezTo>
                    <a:pt x="15982" y="140"/>
                    <a:pt x="13392" y="0"/>
                    <a:pt x="125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499;p60">
              <a:extLst>
                <a:ext uri="{FF2B5EF4-FFF2-40B4-BE49-F238E27FC236}">
                  <a16:creationId xmlns:a16="http://schemas.microsoft.com/office/drawing/2014/main" id="{0063E49B-5D45-44F5-B36D-8B2FB38FAE90}"/>
                </a:ext>
              </a:extLst>
            </p:cNvPr>
            <p:cNvSpPr/>
            <p:nvPr/>
          </p:nvSpPr>
          <p:spPr>
            <a:xfrm>
              <a:off x="4508823" y="1960977"/>
              <a:ext cx="154257" cy="130155"/>
            </a:xfrm>
            <a:custGeom>
              <a:avLst/>
              <a:gdLst/>
              <a:ahLst/>
              <a:cxnLst/>
              <a:rect l="l" t="t" r="r" b="b"/>
              <a:pathLst>
                <a:path w="4813" h="4061" extrusionOk="0">
                  <a:moveTo>
                    <a:pt x="4562" y="0"/>
                  </a:moveTo>
                  <a:cubicBezTo>
                    <a:pt x="2791" y="201"/>
                    <a:pt x="2189" y="2223"/>
                    <a:pt x="2189" y="2223"/>
                  </a:cubicBezTo>
                  <a:cubicBezTo>
                    <a:pt x="1862" y="305"/>
                    <a:pt x="384" y="199"/>
                    <a:pt x="62" y="199"/>
                  </a:cubicBezTo>
                  <a:cubicBezTo>
                    <a:pt x="22" y="199"/>
                    <a:pt x="0" y="201"/>
                    <a:pt x="0" y="201"/>
                  </a:cubicBezTo>
                  <a:lnTo>
                    <a:pt x="0" y="819"/>
                  </a:lnTo>
                  <a:lnTo>
                    <a:pt x="318" y="2741"/>
                  </a:lnTo>
                  <a:lnTo>
                    <a:pt x="1303" y="3860"/>
                  </a:lnTo>
                  <a:lnTo>
                    <a:pt x="2189" y="4060"/>
                  </a:lnTo>
                  <a:cubicBezTo>
                    <a:pt x="2189" y="4060"/>
                    <a:pt x="3726" y="3609"/>
                    <a:pt x="3860" y="3593"/>
                  </a:cubicBezTo>
                  <a:cubicBezTo>
                    <a:pt x="3977" y="3576"/>
                    <a:pt x="4812" y="953"/>
                    <a:pt x="4812" y="953"/>
                  </a:cubicBezTo>
                  <a:lnTo>
                    <a:pt x="456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00;p60">
              <a:extLst>
                <a:ext uri="{FF2B5EF4-FFF2-40B4-BE49-F238E27FC236}">
                  <a16:creationId xmlns:a16="http://schemas.microsoft.com/office/drawing/2014/main" id="{31A60E4C-3B2E-41D3-8B10-34340A1E5F7C}"/>
                </a:ext>
              </a:extLst>
            </p:cNvPr>
            <p:cNvSpPr/>
            <p:nvPr/>
          </p:nvSpPr>
          <p:spPr>
            <a:xfrm>
              <a:off x="4591833" y="1988829"/>
              <a:ext cx="72850" cy="56248"/>
            </a:xfrm>
            <a:custGeom>
              <a:avLst/>
              <a:gdLst/>
              <a:ahLst/>
              <a:cxnLst/>
              <a:rect l="l" t="t" r="r" b="b"/>
              <a:pathLst>
                <a:path w="2273" h="1755" extrusionOk="0">
                  <a:moveTo>
                    <a:pt x="2272" y="0"/>
                  </a:moveTo>
                  <a:cubicBezTo>
                    <a:pt x="2222" y="34"/>
                    <a:pt x="2189" y="50"/>
                    <a:pt x="2155" y="84"/>
                  </a:cubicBezTo>
                  <a:cubicBezTo>
                    <a:pt x="2072" y="151"/>
                    <a:pt x="1972" y="251"/>
                    <a:pt x="1855" y="368"/>
                  </a:cubicBezTo>
                  <a:cubicBezTo>
                    <a:pt x="1537" y="685"/>
                    <a:pt x="1270" y="1019"/>
                    <a:pt x="1036" y="1404"/>
                  </a:cubicBezTo>
                  <a:cubicBezTo>
                    <a:pt x="994" y="1487"/>
                    <a:pt x="953" y="1558"/>
                    <a:pt x="911" y="1628"/>
                  </a:cubicBezTo>
                  <a:lnTo>
                    <a:pt x="911" y="1628"/>
                  </a:lnTo>
                  <a:cubicBezTo>
                    <a:pt x="705" y="1262"/>
                    <a:pt x="530" y="944"/>
                    <a:pt x="401" y="719"/>
                  </a:cubicBezTo>
                  <a:cubicBezTo>
                    <a:pt x="368" y="652"/>
                    <a:pt x="317" y="602"/>
                    <a:pt x="267" y="568"/>
                  </a:cubicBezTo>
                  <a:cubicBezTo>
                    <a:pt x="217" y="552"/>
                    <a:pt x="167" y="535"/>
                    <a:pt x="117" y="535"/>
                  </a:cubicBezTo>
                  <a:cubicBezTo>
                    <a:pt x="33" y="535"/>
                    <a:pt x="0" y="585"/>
                    <a:pt x="17" y="585"/>
                  </a:cubicBezTo>
                  <a:cubicBezTo>
                    <a:pt x="50" y="568"/>
                    <a:pt x="84" y="552"/>
                    <a:pt x="117" y="552"/>
                  </a:cubicBezTo>
                  <a:cubicBezTo>
                    <a:pt x="167" y="568"/>
                    <a:pt x="201" y="585"/>
                    <a:pt x="251" y="602"/>
                  </a:cubicBezTo>
                  <a:cubicBezTo>
                    <a:pt x="284" y="635"/>
                    <a:pt x="334" y="685"/>
                    <a:pt x="368" y="735"/>
                  </a:cubicBezTo>
                  <a:lnTo>
                    <a:pt x="886" y="1704"/>
                  </a:lnTo>
                  <a:lnTo>
                    <a:pt x="902" y="1755"/>
                  </a:lnTo>
                  <a:lnTo>
                    <a:pt x="936" y="1704"/>
                  </a:lnTo>
                  <a:cubicBezTo>
                    <a:pt x="986" y="1621"/>
                    <a:pt x="1036" y="1521"/>
                    <a:pt x="1103" y="1437"/>
                  </a:cubicBezTo>
                  <a:cubicBezTo>
                    <a:pt x="1320" y="1069"/>
                    <a:pt x="1587" y="719"/>
                    <a:pt x="1888" y="401"/>
                  </a:cubicBezTo>
                  <a:cubicBezTo>
                    <a:pt x="2005" y="267"/>
                    <a:pt x="2105" y="184"/>
                    <a:pt x="2172" y="117"/>
                  </a:cubicBezTo>
                  <a:cubicBezTo>
                    <a:pt x="2206" y="84"/>
                    <a:pt x="2239" y="50"/>
                    <a:pt x="2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01;p60">
              <a:extLst>
                <a:ext uri="{FF2B5EF4-FFF2-40B4-BE49-F238E27FC236}">
                  <a16:creationId xmlns:a16="http://schemas.microsoft.com/office/drawing/2014/main" id="{F965C45D-55D2-4148-A50B-A42F7439AC16}"/>
                </a:ext>
              </a:extLst>
            </p:cNvPr>
            <p:cNvSpPr/>
            <p:nvPr/>
          </p:nvSpPr>
          <p:spPr>
            <a:xfrm>
              <a:off x="4505073" y="1992579"/>
              <a:ext cx="58395" cy="44453"/>
            </a:xfrm>
            <a:custGeom>
              <a:avLst/>
              <a:gdLst/>
              <a:ahLst/>
              <a:cxnLst/>
              <a:rect l="l" t="t" r="r" b="b"/>
              <a:pathLst>
                <a:path w="1822" h="1387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34"/>
                    <a:pt x="34" y="67"/>
                    <a:pt x="67" y="100"/>
                  </a:cubicBezTo>
                  <a:cubicBezTo>
                    <a:pt x="100" y="167"/>
                    <a:pt x="167" y="267"/>
                    <a:pt x="268" y="384"/>
                  </a:cubicBezTo>
                  <a:cubicBezTo>
                    <a:pt x="435" y="618"/>
                    <a:pt x="669" y="936"/>
                    <a:pt x="953" y="1287"/>
                  </a:cubicBezTo>
                  <a:lnTo>
                    <a:pt x="986" y="1337"/>
                  </a:lnTo>
                  <a:lnTo>
                    <a:pt x="1019" y="1387"/>
                  </a:lnTo>
                  <a:lnTo>
                    <a:pt x="1053" y="1337"/>
                  </a:lnTo>
                  <a:cubicBezTo>
                    <a:pt x="1120" y="1153"/>
                    <a:pt x="1170" y="952"/>
                    <a:pt x="1203" y="752"/>
                  </a:cubicBezTo>
                  <a:cubicBezTo>
                    <a:pt x="1220" y="602"/>
                    <a:pt x="1303" y="451"/>
                    <a:pt x="1420" y="351"/>
                  </a:cubicBezTo>
                  <a:cubicBezTo>
                    <a:pt x="1476" y="306"/>
                    <a:pt x="1539" y="284"/>
                    <a:pt x="1605" y="284"/>
                  </a:cubicBezTo>
                  <a:cubicBezTo>
                    <a:pt x="1638" y="284"/>
                    <a:pt x="1671" y="290"/>
                    <a:pt x="1704" y="301"/>
                  </a:cubicBezTo>
                  <a:cubicBezTo>
                    <a:pt x="1755" y="301"/>
                    <a:pt x="1788" y="318"/>
                    <a:pt x="1821" y="351"/>
                  </a:cubicBezTo>
                  <a:cubicBezTo>
                    <a:pt x="1821" y="351"/>
                    <a:pt x="1805" y="334"/>
                    <a:pt x="1805" y="318"/>
                  </a:cubicBezTo>
                  <a:cubicBezTo>
                    <a:pt x="1771" y="301"/>
                    <a:pt x="1755" y="284"/>
                    <a:pt x="1721" y="267"/>
                  </a:cubicBezTo>
                  <a:cubicBezTo>
                    <a:pt x="1682" y="256"/>
                    <a:pt x="1643" y="251"/>
                    <a:pt x="1605" y="251"/>
                  </a:cubicBezTo>
                  <a:cubicBezTo>
                    <a:pt x="1528" y="251"/>
                    <a:pt x="1454" y="273"/>
                    <a:pt x="1387" y="318"/>
                  </a:cubicBezTo>
                  <a:cubicBezTo>
                    <a:pt x="1253" y="418"/>
                    <a:pt x="1170" y="568"/>
                    <a:pt x="1136" y="735"/>
                  </a:cubicBezTo>
                  <a:cubicBezTo>
                    <a:pt x="1121" y="919"/>
                    <a:pt x="1078" y="1089"/>
                    <a:pt x="1006" y="1258"/>
                  </a:cubicBezTo>
                  <a:lnTo>
                    <a:pt x="1006" y="1258"/>
                  </a:lnTo>
                  <a:lnTo>
                    <a:pt x="1003" y="1253"/>
                  </a:lnTo>
                  <a:cubicBezTo>
                    <a:pt x="735" y="902"/>
                    <a:pt x="485" y="585"/>
                    <a:pt x="301" y="351"/>
                  </a:cubicBezTo>
                  <a:cubicBezTo>
                    <a:pt x="201" y="234"/>
                    <a:pt x="134" y="150"/>
                    <a:pt x="84" y="8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02;p60">
              <a:extLst>
                <a:ext uri="{FF2B5EF4-FFF2-40B4-BE49-F238E27FC236}">
                  <a16:creationId xmlns:a16="http://schemas.microsoft.com/office/drawing/2014/main" id="{854F0700-283E-4F03-91DB-CF10A9BDD941}"/>
                </a:ext>
              </a:extLst>
            </p:cNvPr>
            <p:cNvSpPr/>
            <p:nvPr/>
          </p:nvSpPr>
          <p:spPr>
            <a:xfrm>
              <a:off x="4546290" y="2033795"/>
              <a:ext cx="30576" cy="427387"/>
            </a:xfrm>
            <a:custGeom>
              <a:avLst/>
              <a:gdLst/>
              <a:ahLst/>
              <a:cxnLst/>
              <a:rect l="l" t="t" r="r" b="b"/>
              <a:pathLst>
                <a:path w="954" h="13335" extrusionOk="0">
                  <a:moveTo>
                    <a:pt x="953" y="1"/>
                  </a:moveTo>
                  <a:cubicBezTo>
                    <a:pt x="936" y="17"/>
                    <a:pt x="936" y="51"/>
                    <a:pt x="936" y="101"/>
                  </a:cubicBezTo>
                  <a:cubicBezTo>
                    <a:pt x="936" y="184"/>
                    <a:pt x="920" y="318"/>
                    <a:pt x="903" y="485"/>
                  </a:cubicBezTo>
                  <a:cubicBezTo>
                    <a:pt x="870" y="836"/>
                    <a:pt x="836" y="1321"/>
                    <a:pt x="786" y="1922"/>
                  </a:cubicBezTo>
                  <a:cubicBezTo>
                    <a:pt x="703" y="3125"/>
                    <a:pt x="586" y="4796"/>
                    <a:pt x="452" y="6651"/>
                  </a:cubicBezTo>
                  <a:cubicBezTo>
                    <a:pt x="318" y="8489"/>
                    <a:pt x="201" y="10159"/>
                    <a:pt x="118" y="11379"/>
                  </a:cubicBezTo>
                  <a:cubicBezTo>
                    <a:pt x="84" y="11981"/>
                    <a:pt x="51" y="12465"/>
                    <a:pt x="34" y="12816"/>
                  </a:cubicBezTo>
                  <a:cubicBezTo>
                    <a:pt x="17" y="12966"/>
                    <a:pt x="17" y="13100"/>
                    <a:pt x="17" y="13200"/>
                  </a:cubicBezTo>
                  <a:cubicBezTo>
                    <a:pt x="34" y="13100"/>
                    <a:pt x="51" y="12966"/>
                    <a:pt x="51" y="12816"/>
                  </a:cubicBezTo>
                  <a:cubicBezTo>
                    <a:pt x="84" y="12465"/>
                    <a:pt x="118" y="11981"/>
                    <a:pt x="168" y="11379"/>
                  </a:cubicBezTo>
                  <a:cubicBezTo>
                    <a:pt x="251" y="10159"/>
                    <a:pt x="385" y="8489"/>
                    <a:pt x="519" y="6651"/>
                  </a:cubicBezTo>
                  <a:cubicBezTo>
                    <a:pt x="636" y="4813"/>
                    <a:pt x="753" y="3142"/>
                    <a:pt x="836" y="1922"/>
                  </a:cubicBezTo>
                  <a:cubicBezTo>
                    <a:pt x="870" y="1321"/>
                    <a:pt x="903" y="836"/>
                    <a:pt x="936" y="485"/>
                  </a:cubicBezTo>
                  <a:cubicBezTo>
                    <a:pt x="936" y="318"/>
                    <a:pt x="936" y="184"/>
                    <a:pt x="953" y="101"/>
                  </a:cubicBezTo>
                  <a:cubicBezTo>
                    <a:pt x="953" y="51"/>
                    <a:pt x="953" y="17"/>
                    <a:pt x="953" y="1"/>
                  </a:cubicBezTo>
                  <a:close/>
                  <a:moveTo>
                    <a:pt x="17" y="13200"/>
                  </a:moveTo>
                  <a:cubicBezTo>
                    <a:pt x="17" y="13234"/>
                    <a:pt x="1" y="13267"/>
                    <a:pt x="1" y="13301"/>
                  </a:cubicBezTo>
                  <a:cubicBezTo>
                    <a:pt x="1" y="13317"/>
                    <a:pt x="1" y="13317"/>
                    <a:pt x="1" y="13334"/>
                  </a:cubicBezTo>
                  <a:cubicBezTo>
                    <a:pt x="17" y="13317"/>
                    <a:pt x="17" y="13317"/>
                    <a:pt x="17" y="13301"/>
                  </a:cubicBezTo>
                  <a:cubicBezTo>
                    <a:pt x="17" y="13267"/>
                    <a:pt x="17" y="13234"/>
                    <a:pt x="17" y="132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03;p60">
              <a:extLst>
                <a:ext uri="{FF2B5EF4-FFF2-40B4-BE49-F238E27FC236}">
                  <a16:creationId xmlns:a16="http://schemas.microsoft.com/office/drawing/2014/main" id="{BA0C8E90-7483-463A-B175-081B08D81334}"/>
                </a:ext>
              </a:extLst>
            </p:cNvPr>
            <p:cNvSpPr/>
            <p:nvPr/>
          </p:nvSpPr>
          <p:spPr>
            <a:xfrm>
              <a:off x="4399020" y="2096998"/>
              <a:ext cx="12884" cy="165506"/>
            </a:xfrm>
            <a:custGeom>
              <a:avLst/>
              <a:gdLst/>
              <a:ahLst/>
              <a:cxnLst/>
              <a:rect l="l" t="t" r="r" b="b"/>
              <a:pathLst>
                <a:path w="402" h="5164" extrusionOk="0">
                  <a:moveTo>
                    <a:pt x="402" y="0"/>
                  </a:moveTo>
                  <a:cubicBezTo>
                    <a:pt x="402" y="6"/>
                    <a:pt x="402" y="11"/>
                    <a:pt x="402" y="17"/>
                  </a:cubicBezTo>
                  <a:lnTo>
                    <a:pt x="402" y="17"/>
                  </a:lnTo>
                  <a:cubicBezTo>
                    <a:pt x="402" y="17"/>
                    <a:pt x="402" y="17"/>
                    <a:pt x="402" y="17"/>
                  </a:cubicBezTo>
                  <a:lnTo>
                    <a:pt x="402" y="0"/>
                  </a:lnTo>
                  <a:close/>
                  <a:moveTo>
                    <a:pt x="402" y="17"/>
                  </a:moveTo>
                  <a:cubicBezTo>
                    <a:pt x="385" y="67"/>
                    <a:pt x="369" y="134"/>
                    <a:pt x="369" y="201"/>
                  </a:cubicBezTo>
                  <a:cubicBezTo>
                    <a:pt x="352" y="334"/>
                    <a:pt x="318" y="518"/>
                    <a:pt x="302" y="752"/>
                  </a:cubicBezTo>
                  <a:cubicBezTo>
                    <a:pt x="252" y="1220"/>
                    <a:pt x="201" y="1872"/>
                    <a:pt x="168" y="2573"/>
                  </a:cubicBezTo>
                  <a:cubicBezTo>
                    <a:pt x="135" y="3292"/>
                    <a:pt x="101" y="3943"/>
                    <a:pt x="51" y="4395"/>
                  </a:cubicBezTo>
                  <a:cubicBezTo>
                    <a:pt x="34" y="4629"/>
                    <a:pt x="34" y="4812"/>
                    <a:pt x="18" y="4946"/>
                  </a:cubicBezTo>
                  <a:cubicBezTo>
                    <a:pt x="1" y="5013"/>
                    <a:pt x="1" y="5080"/>
                    <a:pt x="1" y="5163"/>
                  </a:cubicBezTo>
                  <a:cubicBezTo>
                    <a:pt x="18" y="5096"/>
                    <a:pt x="34" y="5030"/>
                    <a:pt x="34" y="4963"/>
                  </a:cubicBezTo>
                  <a:cubicBezTo>
                    <a:pt x="68" y="4829"/>
                    <a:pt x="84" y="4645"/>
                    <a:pt x="101" y="4411"/>
                  </a:cubicBezTo>
                  <a:cubicBezTo>
                    <a:pt x="151" y="3943"/>
                    <a:pt x="201" y="3292"/>
                    <a:pt x="235" y="2590"/>
                  </a:cubicBezTo>
                  <a:cubicBezTo>
                    <a:pt x="268" y="1872"/>
                    <a:pt x="318" y="1220"/>
                    <a:pt x="352" y="769"/>
                  </a:cubicBezTo>
                  <a:cubicBezTo>
                    <a:pt x="369" y="535"/>
                    <a:pt x="385" y="351"/>
                    <a:pt x="385" y="217"/>
                  </a:cubicBezTo>
                  <a:cubicBezTo>
                    <a:pt x="401" y="155"/>
                    <a:pt x="402" y="93"/>
                    <a:pt x="402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04;p60">
              <a:extLst>
                <a:ext uri="{FF2B5EF4-FFF2-40B4-BE49-F238E27FC236}">
                  <a16:creationId xmlns:a16="http://schemas.microsoft.com/office/drawing/2014/main" id="{4F601E62-A1A1-4CAB-8F22-DBF7A7A5B50D}"/>
                </a:ext>
              </a:extLst>
            </p:cNvPr>
            <p:cNvSpPr/>
            <p:nvPr/>
          </p:nvSpPr>
          <p:spPr>
            <a:xfrm>
              <a:off x="4554879" y="2022546"/>
              <a:ext cx="43941" cy="53043"/>
            </a:xfrm>
            <a:custGeom>
              <a:avLst/>
              <a:gdLst/>
              <a:ahLst/>
              <a:cxnLst/>
              <a:rect l="l" t="t" r="r" b="b"/>
              <a:pathLst>
                <a:path w="1371" h="1655" extrusionOk="0">
                  <a:moveTo>
                    <a:pt x="618" y="1"/>
                  </a:moveTo>
                  <a:cubicBezTo>
                    <a:pt x="618" y="1"/>
                    <a:pt x="0" y="820"/>
                    <a:pt x="84" y="936"/>
                  </a:cubicBezTo>
                  <a:cubicBezTo>
                    <a:pt x="184" y="1053"/>
                    <a:pt x="618" y="1655"/>
                    <a:pt x="618" y="1655"/>
                  </a:cubicBezTo>
                  <a:lnTo>
                    <a:pt x="1003" y="1655"/>
                  </a:lnTo>
                  <a:cubicBezTo>
                    <a:pt x="1003" y="1655"/>
                    <a:pt x="1370" y="652"/>
                    <a:pt x="1270" y="519"/>
                  </a:cubicBezTo>
                  <a:cubicBezTo>
                    <a:pt x="1069" y="335"/>
                    <a:pt x="852" y="151"/>
                    <a:pt x="6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05;p60">
              <a:extLst>
                <a:ext uri="{FF2B5EF4-FFF2-40B4-BE49-F238E27FC236}">
                  <a16:creationId xmlns:a16="http://schemas.microsoft.com/office/drawing/2014/main" id="{DCE9578B-51B9-44EF-AD09-8197182155F9}"/>
                </a:ext>
              </a:extLst>
            </p:cNvPr>
            <p:cNvSpPr/>
            <p:nvPr/>
          </p:nvSpPr>
          <p:spPr>
            <a:xfrm>
              <a:off x="4583788" y="2015046"/>
              <a:ext cx="31089" cy="33781"/>
            </a:xfrm>
            <a:custGeom>
              <a:avLst/>
              <a:gdLst/>
              <a:ahLst/>
              <a:cxnLst/>
              <a:rect l="l" t="t" r="r" b="b"/>
              <a:pathLst>
                <a:path w="970" h="1054" extrusionOk="0">
                  <a:moveTo>
                    <a:pt x="685" y="1"/>
                  </a:moveTo>
                  <a:lnTo>
                    <a:pt x="0" y="552"/>
                  </a:lnTo>
                  <a:lnTo>
                    <a:pt x="268" y="1054"/>
                  </a:lnTo>
                  <a:lnTo>
                    <a:pt x="969" y="53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06;p60">
              <a:extLst>
                <a:ext uri="{FF2B5EF4-FFF2-40B4-BE49-F238E27FC236}">
                  <a16:creationId xmlns:a16="http://schemas.microsoft.com/office/drawing/2014/main" id="{B055B1BB-CBF2-4699-8FCA-311EAC2F1D9F}"/>
                </a:ext>
              </a:extLst>
            </p:cNvPr>
            <p:cNvSpPr/>
            <p:nvPr/>
          </p:nvSpPr>
          <p:spPr>
            <a:xfrm>
              <a:off x="4540392" y="2006488"/>
              <a:ext cx="31633" cy="36441"/>
            </a:xfrm>
            <a:custGeom>
              <a:avLst/>
              <a:gdLst/>
              <a:ahLst/>
              <a:cxnLst/>
              <a:rect l="l" t="t" r="r" b="b"/>
              <a:pathLst>
                <a:path w="987" h="1137" extrusionOk="0">
                  <a:moveTo>
                    <a:pt x="185" y="1"/>
                  </a:moveTo>
                  <a:lnTo>
                    <a:pt x="1" y="619"/>
                  </a:lnTo>
                  <a:lnTo>
                    <a:pt x="636" y="1137"/>
                  </a:lnTo>
                  <a:lnTo>
                    <a:pt x="987" y="6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07;p60">
              <a:extLst>
                <a:ext uri="{FF2B5EF4-FFF2-40B4-BE49-F238E27FC236}">
                  <a16:creationId xmlns:a16="http://schemas.microsoft.com/office/drawing/2014/main" id="{91F1D29D-0EE2-4BD2-9D7D-410AA03C9F18}"/>
                </a:ext>
              </a:extLst>
            </p:cNvPr>
            <p:cNvSpPr/>
            <p:nvPr/>
          </p:nvSpPr>
          <p:spPr>
            <a:xfrm>
              <a:off x="4544142" y="2072351"/>
              <a:ext cx="70734" cy="375979"/>
            </a:xfrm>
            <a:custGeom>
              <a:avLst/>
              <a:gdLst/>
              <a:ahLst/>
              <a:cxnLst/>
              <a:rect l="l" t="t" r="r" b="b"/>
              <a:pathLst>
                <a:path w="2207" h="11731" extrusionOk="0">
                  <a:moveTo>
                    <a:pt x="1371" y="1"/>
                  </a:moveTo>
                  <a:lnTo>
                    <a:pt x="953" y="101"/>
                  </a:lnTo>
                  <a:lnTo>
                    <a:pt x="1" y="8723"/>
                  </a:lnTo>
                  <a:lnTo>
                    <a:pt x="953" y="11730"/>
                  </a:lnTo>
                  <a:lnTo>
                    <a:pt x="2206" y="8756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08;p60">
              <a:extLst>
                <a:ext uri="{FF2B5EF4-FFF2-40B4-BE49-F238E27FC236}">
                  <a16:creationId xmlns:a16="http://schemas.microsoft.com/office/drawing/2014/main" id="{B3D84CB3-E3C5-4E7D-82B8-E07A6CB1FD7B}"/>
                </a:ext>
              </a:extLst>
            </p:cNvPr>
            <p:cNvSpPr/>
            <p:nvPr/>
          </p:nvSpPr>
          <p:spPr>
            <a:xfrm>
              <a:off x="4729968" y="2018283"/>
              <a:ext cx="61087" cy="93201"/>
            </a:xfrm>
            <a:custGeom>
              <a:avLst/>
              <a:gdLst/>
              <a:ahLst/>
              <a:cxnLst/>
              <a:rect l="l" t="t" r="r" b="b"/>
              <a:pathLst>
                <a:path w="1906" h="2908" extrusionOk="0">
                  <a:moveTo>
                    <a:pt x="1509" y="0"/>
                  </a:moveTo>
                  <a:cubicBezTo>
                    <a:pt x="1462" y="0"/>
                    <a:pt x="1415" y="6"/>
                    <a:pt x="1371" y="17"/>
                  </a:cubicBezTo>
                  <a:cubicBezTo>
                    <a:pt x="1170" y="100"/>
                    <a:pt x="987" y="217"/>
                    <a:pt x="853" y="368"/>
                  </a:cubicBezTo>
                  <a:cubicBezTo>
                    <a:pt x="669" y="552"/>
                    <a:pt x="502" y="769"/>
                    <a:pt x="385" y="986"/>
                  </a:cubicBezTo>
                  <a:cubicBezTo>
                    <a:pt x="151" y="1404"/>
                    <a:pt x="18" y="1855"/>
                    <a:pt x="1" y="2323"/>
                  </a:cubicBezTo>
                  <a:cubicBezTo>
                    <a:pt x="1" y="2473"/>
                    <a:pt x="18" y="2607"/>
                    <a:pt x="34" y="2757"/>
                  </a:cubicBezTo>
                  <a:cubicBezTo>
                    <a:pt x="34" y="2807"/>
                    <a:pt x="51" y="2857"/>
                    <a:pt x="68" y="2907"/>
                  </a:cubicBezTo>
                  <a:cubicBezTo>
                    <a:pt x="84" y="2907"/>
                    <a:pt x="34" y="2690"/>
                    <a:pt x="51" y="2323"/>
                  </a:cubicBezTo>
                  <a:cubicBezTo>
                    <a:pt x="84" y="1871"/>
                    <a:pt x="218" y="1420"/>
                    <a:pt x="435" y="1019"/>
                  </a:cubicBezTo>
                  <a:cubicBezTo>
                    <a:pt x="569" y="802"/>
                    <a:pt x="719" y="602"/>
                    <a:pt x="886" y="418"/>
                  </a:cubicBezTo>
                  <a:cubicBezTo>
                    <a:pt x="1020" y="267"/>
                    <a:pt x="1187" y="150"/>
                    <a:pt x="1388" y="67"/>
                  </a:cubicBezTo>
                  <a:cubicBezTo>
                    <a:pt x="1436" y="53"/>
                    <a:pt x="1490" y="45"/>
                    <a:pt x="1545" y="45"/>
                  </a:cubicBezTo>
                  <a:cubicBezTo>
                    <a:pt x="1623" y="45"/>
                    <a:pt x="1703" y="61"/>
                    <a:pt x="1772" y="100"/>
                  </a:cubicBezTo>
                  <a:cubicBezTo>
                    <a:pt x="1822" y="117"/>
                    <a:pt x="1872" y="150"/>
                    <a:pt x="1906" y="184"/>
                  </a:cubicBezTo>
                  <a:cubicBezTo>
                    <a:pt x="1906" y="184"/>
                    <a:pt x="1906" y="167"/>
                    <a:pt x="1889" y="150"/>
                  </a:cubicBezTo>
                  <a:cubicBezTo>
                    <a:pt x="1855" y="117"/>
                    <a:pt x="1822" y="84"/>
                    <a:pt x="1789" y="67"/>
                  </a:cubicBezTo>
                  <a:cubicBezTo>
                    <a:pt x="1700" y="22"/>
                    <a:pt x="1603" y="0"/>
                    <a:pt x="1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09;p60">
              <a:extLst>
                <a:ext uri="{FF2B5EF4-FFF2-40B4-BE49-F238E27FC236}">
                  <a16:creationId xmlns:a16="http://schemas.microsoft.com/office/drawing/2014/main" id="{E9692B90-1106-4FC2-88EA-DFBA02684EE6}"/>
                </a:ext>
              </a:extLst>
            </p:cNvPr>
            <p:cNvSpPr/>
            <p:nvPr/>
          </p:nvSpPr>
          <p:spPr>
            <a:xfrm>
              <a:off x="4998804" y="1681437"/>
              <a:ext cx="301526" cy="425368"/>
            </a:xfrm>
            <a:custGeom>
              <a:avLst/>
              <a:gdLst/>
              <a:ahLst/>
              <a:cxnLst/>
              <a:rect l="l" t="t" r="r" b="b"/>
              <a:pathLst>
                <a:path w="9408" h="13272" extrusionOk="0">
                  <a:moveTo>
                    <a:pt x="2640" y="0"/>
                  </a:moveTo>
                  <a:cubicBezTo>
                    <a:pt x="1838" y="535"/>
                    <a:pt x="1220" y="1320"/>
                    <a:pt x="919" y="2239"/>
                  </a:cubicBezTo>
                  <a:cubicBezTo>
                    <a:pt x="602" y="3158"/>
                    <a:pt x="418" y="4094"/>
                    <a:pt x="351" y="5046"/>
                  </a:cubicBezTo>
                  <a:cubicBezTo>
                    <a:pt x="84" y="7569"/>
                    <a:pt x="1" y="10109"/>
                    <a:pt x="84" y="12632"/>
                  </a:cubicBezTo>
                  <a:cubicBezTo>
                    <a:pt x="2592" y="12957"/>
                    <a:pt x="5121" y="13272"/>
                    <a:pt x="7646" y="13272"/>
                  </a:cubicBezTo>
                  <a:cubicBezTo>
                    <a:pt x="8234" y="13272"/>
                    <a:pt x="8821" y="13255"/>
                    <a:pt x="9407" y="13217"/>
                  </a:cubicBezTo>
                  <a:cubicBezTo>
                    <a:pt x="8873" y="9658"/>
                    <a:pt x="8522" y="6116"/>
                    <a:pt x="8956" y="2540"/>
                  </a:cubicBezTo>
                  <a:lnTo>
                    <a:pt x="26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10;p60">
              <a:extLst>
                <a:ext uri="{FF2B5EF4-FFF2-40B4-BE49-F238E27FC236}">
                  <a16:creationId xmlns:a16="http://schemas.microsoft.com/office/drawing/2014/main" id="{77C009D3-CFCD-46FF-A324-04B48F6349ED}"/>
                </a:ext>
              </a:extLst>
            </p:cNvPr>
            <p:cNvSpPr/>
            <p:nvPr/>
          </p:nvSpPr>
          <p:spPr>
            <a:xfrm>
              <a:off x="4764774" y="2011649"/>
              <a:ext cx="667826" cy="617123"/>
            </a:xfrm>
            <a:custGeom>
              <a:avLst/>
              <a:gdLst/>
              <a:ahLst/>
              <a:cxnLst/>
              <a:rect l="l" t="t" r="r" b="b"/>
              <a:pathLst>
                <a:path w="20837" h="19255" extrusionOk="0">
                  <a:moveTo>
                    <a:pt x="10486" y="0"/>
                  </a:moveTo>
                  <a:cubicBezTo>
                    <a:pt x="8537" y="0"/>
                    <a:pt x="6569" y="351"/>
                    <a:pt x="4495" y="1059"/>
                  </a:cubicBezTo>
                  <a:cubicBezTo>
                    <a:pt x="4495" y="1059"/>
                    <a:pt x="2674" y="1544"/>
                    <a:pt x="1789" y="3933"/>
                  </a:cubicBezTo>
                  <a:cubicBezTo>
                    <a:pt x="903" y="6322"/>
                    <a:pt x="1" y="9815"/>
                    <a:pt x="1" y="9815"/>
                  </a:cubicBezTo>
                  <a:lnTo>
                    <a:pt x="4094" y="11268"/>
                  </a:lnTo>
                  <a:lnTo>
                    <a:pt x="4128" y="10583"/>
                  </a:lnTo>
                  <a:lnTo>
                    <a:pt x="5030" y="14042"/>
                  </a:lnTo>
                  <a:lnTo>
                    <a:pt x="3042" y="19088"/>
                  </a:lnTo>
                  <a:lnTo>
                    <a:pt x="9976" y="19255"/>
                  </a:lnTo>
                  <a:lnTo>
                    <a:pt x="16893" y="19221"/>
                  </a:lnTo>
                  <a:lnTo>
                    <a:pt x="14638" y="14660"/>
                  </a:lnTo>
                  <a:lnTo>
                    <a:pt x="15490" y="11335"/>
                  </a:lnTo>
                  <a:cubicBezTo>
                    <a:pt x="15590" y="12037"/>
                    <a:pt x="15690" y="12655"/>
                    <a:pt x="15690" y="12655"/>
                  </a:cubicBezTo>
                  <a:lnTo>
                    <a:pt x="20519" y="12404"/>
                  </a:lnTo>
                  <a:cubicBezTo>
                    <a:pt x="20703" y="12388"/>
                    <a:pt x="20836" y="12221"/>
                    <a:pt x="20803" y="12053"/>
                  </a:cubicBezTo>
                  <a:lnTo>
                    <a:pt x="19867" y="5387"/>
                  </a:lnTo>
                  <a:cubicBezTo>
                    <a:pt x="19867" y="5387"/>
                    <a:pt x="19550" y="2296"/>
                    <a:pt x="16626" y="1143"/>
                  </a:cubicBezTo>
                  <a:cubicBezTo>
                    <a:pt x="16509" y="1093"/>
                    <a:pt x="16375" y="1059"/>
                    <a:pt x="16258" y="1009"/>
                  </a:cubicBezTo>
                  <a:cubicBezTo>
                    <a:pt x="14296" y="339"/>
                    <a:pt x="12400" y="0"/>
                    <a:pt x="104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11;p60">
              <a:extLst>
                <a:ext uri="{FF2B5EF4-FFF2-40B4-BE49-F238E27FC236}">
                  <a16:creationId xmlns:a16="http://schemas.microsoft.com/office/drawing/2014/main" id="{8C0BD5B3-A378-4890-9B86-B50254EB59A8}"/>
                </a:ext>
              </a:extLst>
            </p:cNvPr>
            <p:cNvSpPr/>
            <p:nvPr/>
          </p:nvSpPr>
          <p:spPr>
            <a:xfrm>
              <a:off x="4738558" y="2325130"/>
              <a:ext cx="570330" cy="232170"/>
            </a:xfrm>
            <a:custGeom>
              <a:avLst/>
              <a:gdLst/>
              <a:ahLst/>
              <a:cxnLst/>
              <a:rect l="l" t="t" r="r" b="b"/>
              <a:pathLst>
                <a:path w="17795" h="7244" extrusionOk="0">
                  <a:moveTo>
                    <a:pt x="836" y="0"/>
                  </a:moveTo>
                  <a:lnTo>
                    <a:pt x="368" y="2172"/>
                  </a:lnTo>
                  <a:cubicBezTo>
                    <a:pt x="0" y="4094"/>
                    <a:pt x="1320" y="5915"/>
                    <a:pt x="3258" y="6182"/>
                  </a:cubicBezTo>
                  <a:lnTo>
                    <a:pt x="13350" y="7218"/>
                  </a:lnTo>
                  <a:cubicBezTo>
                    <a:pt x="13502" y="7235"/>
                    <a:pt x="13653" y="7244"/>
                    <a:pt x="13803" y="7244"/>
                  </a:cubicBezTo>
                  <a:cubicBezTo>
                    <a:pt x="15853" y="7244"/>
                    <a:pt x="17608" y="5678"/>
                    <a:pt x="17795" y="3576"/>
                  </a:cubicBezTo>
                  <a:lnTo>
                    <a:pt x="5063" y="2356"/>
                  </a:lnTo>
                  <a:lnTo>
                    <a:pt x="5146" y="1136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12;p60">
              <a:extLst>
                <a:ext uri="{FF2B5EF4-FFF2-40B4-BE49-F238E27FC236}">
                  <a16:creationId xmlns:a16="http://schemas.microsoft.com/office/drawing/2014/main" id="{4A84B047-B1E4-4C26-A35E-A53B2609D684}"/>
                </a:ext>
              </a:extLst>
            </p:cNvPr>
            <p:cNvSpPr/>
            <p:nvPr/>
          </p:nvSpPr>
          <p:spPr>
            <a:xfrm>
              <a:off x="5167483" y="2324969"/>
              <a:ext cx="185858" cy="116374"/>
            </a:xfrm>
            <a:custGeom>
              <a:avLst/>
              <a:gdLst/>
              <a:ahLst/>
              <a:cxnLst/>
              <a:rect l="l" t="t" r="r" b="b"/>
              <a:pathLst>
                <a:path w="5799" h="3631" extrusionOk="0">
                  <a:moveTo>
                    <a:pt x="4170" y="1"/>
                  </a:moveTo>
                  <a:cubicBezTo>
                    <a:pt x="3668" y="1"/>
                    <a:pt x="3200" y="5"/>
                    <a:pt x="3058" y="22"/>
                  </a:cubicBezTo>
                  <a:cubicBezTo>
                    <a:pt x="2708" y="39"/>
                    <a:pt x="853" y="2077"/>
                    <a:pt x="853" y="2077"/>
                  </a:cubicBezTo>
                  <a:lnTo>
                    <a:pt x="68" y="2227"/>
                  </a:lnTo>
                  <a:lnTo>
                    <a:pt x="1" y="3631"/>
                  </a:lnTo>
                  <a:lnTo>
                    <a:pt x="2006" y="3631"/>
                  </a:lnTo>
                  <a:lnTo>
                    <a:pt x="3493" y="2445"/>
                  </a:lnTo>
                  <a:lnTo>
                    <a:pt x="5030" y="2578"/>
                  </a:lnTo>
                  <a:cubicBezTo>
                    <a:pt x="5041" y="2580"/>
                    <a:pt x="5051" y="2580"/>
                    <a:pt x="5061" y="2580"/>
                  </a:cubicBezTo>
                  <a:cubicBezTo>
                    <a:pt x="5284" y="2580"/>
                    <a:pt x="5320" y="2241"/>
                    <a:pt x="5080" y="2177"/>
                  </a:cubicBezTo>
                  <a:lnTo>
                    <a:pt x="3660" y="1876"/>
                  </a:lnTo>
                  <a:lnTo>
                    <a:pt x="3610" y="1743"/>
                  </a:lnTo>
                  <a:lnTo>
                    <a:pt x="3610" y="1743"/>
                  </a:lnTo>
                  <a:cubicBezTo>
                    <a:pt x="3610" y="1743"/>
                    <a:pt x="4616" y="1780"/>
                    <a:pt x="5009" y="1780"/>
                  </a:cubicBezTo>
                  <a:cubicBezTo>
                    <a:pt x="5075" y="1780"/>
                    <a:pt x="5123" y="1779"/>
                    <a:pt x="5147" y="1776"/>
                  </a:cubicBezTo>
                  <a:cubicBezTo>
                    <a:pt x="5598" y="1726"/>
                    <a:pt x="5498" y="1526"/>
                    <a:pt x="5498" y="1526"/>
                  </a:cubicBezTo>
                  <a:cubicBezTo>
                    <a:pt x="5498" y="1442"/>
                    <a:pt x="5281" y="1392"/>
                    <a:pt x="5197" y="1392"/>
                  </a:cubicBezTo>
                  <a:lnTo>
                    <a:pt x="3610" y="1175"/>
                  </a:lnTo>
                  <a:lnTo>
                    <a:pt x="3610" y="1074"/>
                  </a:lnTo>
                  <a:lnTo>
                    <a:pt x="5180" y="1008"/>
                  </a:lnTo>
                  <a:cubicBezTo>
                    <a:pt x="5799" y="957"/>
                    <a:pt x="5665" y="657"/>
                    <a:pt x="5481" y="640"/>
                  </a:cubicBezTo>
                  <a:lnTo>
                    <a:pt x="3610" y="623"/>
                  </a:lnTo>
                  <a:lnTo>
                    <a:pt x="3610" y="473"/>
                  </a:lnTo>
                  <a:lnTo>
                    <a:pt x="5481" y="389"/>
                  </a:lnTo>
                  <a:cubicBezTo>
                    <a:pt x="5732" y="389"/>
                    <a:pt x="5732" y="5"/>
                    <a:pt x="5481" y="5"/>
                  </a:cubicBezTo>
                  <a:cubicBezTo>
                    <a:pt x="5205" y="5"/>
                    <a:pt x="4671" y="1"/>
                    <a:pt x="417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13;p60">
              <a:extLst>
                <a:ext uri="{FF2B5EF4-FFF2-40B4-BE49-F238E27FC236}">
                  <a16:creationId xmlns:a16="http://schemas.microsoft.com/office/drawing/2014/main" id="{EB4B27B4-5B61-485A-B6B9-B2887233D021}"/>
                </a:ext>
              </a:extLst>
            </p:cNvPr>
            <p:cNvSpPr/>
            <p:nvPr/>
          </p:nvSpPr>
          <p:spPr>
            <a:xfrm>
              <a:off x="5010598" y="2003508"/>
              <a:ext cx="211530" cy="330756"/>
            </a:xfrm>
            <a:custGeom>
              <a:avLst/>
              <a:gdLst/>
              <a:ahLst/>
              <a:cxnLst/>
              <a:rect l="l" t="t" r="r" b="b"/>
              <a:pathLst>
                <a:path w="6600" h="10320" extrusionOk="0">
                  <a:moveTo>
                    <a:pt x="2237" y="0"/>
                  </a:moveTo>
                  <a:cubicBezTo>
                    <a:pt x="1445" y="0"/>
                    <a:pt x="661" y="92"/>
                    <a:pt x="0" y="344"/>
                  </a:cubicBezTo>
                  <a:cubicBezTo>
                    <a:pt x="0" y="344"/>
                    <a:pt x="1959" y="10319"/>
                    <a:pt x="2650" y="10319"/>
                  </a:cubicBezTo>
                  <a:cubicBezTo>
                    <a:pt x="2652" y="10319"/>
                    <a:pt x="2655" y="10319"/>
                    <a:pt x="2657" y="10319"/>
                  </a:cubicBezTo>
                  <a:cubicBezTo>
                    <a:pt x="3359" y="10252"/>
                    <a:pt x="6600" y="678"/>
                    <a:pt x="6600" y="678"/>
                  </a:cubicBezTo>
                  <a:cubicBezTo>
                    <a:pt x="6600" y="678"/>
                    <a:pt x="4387" y="0"/>
                    <a:pt x="22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14;p60">
              <a:extLst>
                <a:ext uri="{FF2B5EF4-FFF2-40B4-BE49-F238E27FC236}">
                  <a16:creationId xmlns:a16="http://schemas.microsoft.com/office/drawing/2014/main" id="{A0A6AA8A-1A36-443D-A5D4-B63A72F8D8D9}"/>
                </a:ext>
              </a:extLst>
            </p:cNvPr>
            <p:cNvSpPr/>
            <p:nvPr/>
          </p:nvSpPr>
          <p:spPr>
            <a:xfrm>
              <a:off x="5288504" y="2227121"/>
              <a:ext cx="2179" cy="99099"/>
            </a:xfrm>
            <a:custGeom>
              <a:avLst/>
              <a:gdLst/>
              <a:ahLst/>
              <a:cxnLst/>
              <a:rect l="l" t="t" r="r" b="b"/>
              <a:pathLst>
                <a:path w="68" h="3092" extrusionOk="0">
                  <a:moveTo>
                    <a:pt x="34" y="0"/>
                  </a:moveTo>
                  <a:cubicBezTo>
                    <a:pt x="18" y="0"/>
                    <a:pt x="1" y="685"/>
                    <a:pt x="1" y="1538"/>
                  </a:cubicBezTo>
                  <a:cubicBezTo>
                    <a:pt x="1" y="2406"/>
                    <a:pt x="18" y="3092"/>
                    <a:pt x="34" y="3092"/>
                  </a:cubicBezTo>
                  <a:cubicBezTo>
                    <a:pt x="51" y="3092"/>
                    <a:pt x="68" y="2406"/>
                    <a:pt x="68" y="1538"/>
                  </a:cubicBezTo>
                  <a:cubicBezTo>
                    <a:pt x="68" y="685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15;p60">
              <a:extLst>
                <a:ext uri="{FF2B5EF4-FFF2-40B4-BE49-F238E27FC236}">
                  <a16:creationId xmlns:a16="http://schemas.microsoft.com/office/drawing/2014/main" id="{43AEAA31-944B-47C0-A8E0-EA49D2371E6B}"/>
                </a:ext>
              </a:extLst>
            </p:cNvPr>
            <p:cNvSpPr/>
            <p:nvPr/>
          </p:nvSpPr>
          <p:spPr>
            <a:xfrm>
              <a:off x="4902397" y="2231415"/>
              <a:ext cx="14519" cy="96951"/>
            </a:xfrm>
            <a:custGeom>
              <a:avLst/>
              <a:gdLst/>
              <a:ahLst/>
              <a:cxnLst/>
              <a:rect l="l" t="t" r="r" b="b"/>
              <a:pathLst>
                <a:path w="453" h="3025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02" y="150"/>
                    <a:pt x="385" y="284"/>
                    <a:pt x="369" y="435"/>
                  </a:cubicBezTo>
                  <a:cubicBezTo>
                    <a:pt x="318" y="719"/>
                    <a:pt x="252" y="1086"/>
                    <a:pt x="201" y="1504"/>
                  </a:cubicBezTo>
                  <a:cubicBezTo>
                    <a:pt x="135" y="1922"/>
                    <a:pt x="85" y="2306"/>
                    <a:pt x="51" y="2573"/>
                  </a:cubicBezTo>
                  <a:cubicBezTo>
                    <a:pt x="18" y="2724"/>
                    <a:pt x="18" y="2874"/>
                    <a:pt x="1" y="3024"/>
                  </a:cubicBezTo>
                  <a:cubicBezTo>
                    <a:pt x="51" y="2874"/>
                    <a:pt x="85" y="2740"/>
                    <a:pt x="101" y="2590"/>
                  </a:cubicBezTo>
                  <a:cubicBezTo>
                    <a:pt x="135" y="2306"/>
                    <a:pt x="201" y="1938"/>
                    <a:pt x="268" y="1521"/>
                  </a:cubicBezTo>
                  <a:cubicBezTo>
                    <a:pt x="318" y="1103"/>
                    <a:pt x="369" y="719"/>
                    <a:pt x="402" y="451"/>
                  </a:cubicBezTo>
                  <a:cubicBezTo>
                    <a:pt x="435" y="301"/>
                    <a:pt x="452" y="15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16;p60">
              <a:extLst>
                <a:ext uri="{FF2B5EF4-FFF2-40B4-BE49-F238E27FC236}">
                  <a16:creationId xmlns:a16="http://schemas.microsoft.com/office/drawing/2014/main" id="{E9202861-E736-41E3-A03A-ED4C23E3609E}"/>
                </a:ext>
              </a:extLst>
            </p:cNvPr>
            <p:cNvSpPr/>
            <p:nvPr/>
          </p:nvSpPr>
          <p:spPr>
            <a:xfrm>
              <a:off x="5084473" y="2335289"/>
              <a:ext cx="10224" cy="293482"/>
            </a:xfrm>
            <a:custGeom>
              <a:avLst/>
              <a:gdLst/>
              <a:ahLst/>
              <a:cxnLst/>
              <a:rect l="l" t="t" r="r" b="b"/>
              <a:pathLst>
                <a:path w="319" h="9157" extrusionOk="0">
                  <a:moveTo>
                    <a:pt x="302" y="1"/>
                  </a:moveTo>
                  <a:cubicBezTo>
                    <a:pt x="302" y="34"/>
                    <a:pt x="302" y="67"/>
                    <a:pt x="302" y="101"/>
                  </a:cubicBezTo>
                  <a:cubicBezTo>
                    <a:pt x="302" y="168"/>
                    <a:pt x="302" y="251"/>
                    <a:pt x="285" y="368"/>
                  </a:cubicBezTo>
                  <a:cubicBezTo>
                    <a:pt x="285" y="602"/>
                    <a:pt x="268" y="936"/>
                    <a:pt x="268" y="1337"/>
                  </a:cubicBezTo>
                  <a:cubicBezTo>
                    <a:pt x="235" y="2173"/>
                    <a:pt x="185" y="3326"/>
                    <a:pt x="118" y="4579"/>
                  </a:cubicBezTo>
                  <a:cubicBezTo>
                    <a:pt x="68" y="5849"/>
                    <a:pt x="18" y="6985"/>
                    <a:pt x="1" y="7820"/>
                  </a:cubicBezTo>
                  <a:cubicBezTo>
                    <a:pt x="1" y="8238"/>
                    <a:pt x="1" y="8572"/>
                    <a:pt x="1" y="8806"/>
                  </a:cubicBezTo>
                  <a:cubicBezTo>
                    <a:pt x="1" y="8906"/>
                    <a:pt x="1" y="9006"/>
                    <a:pt x="1" y="9073"/>
                  </a:cubicBezTo>
                  <a:cubicBezTo>
                    <a:pt x="1" y="9107"/>
                    <a:pt x="1" y="9140"/>
                    <a:pt x="1" y="9157"/>
                  </a:cubicBezTo>
                  <a:cubicBezTo>
                    <a:pt x="18" y="9140"/>
                    <a:pt x="18" y="9107"/>
                    <a:pt x="18" y="9073"/>
                  </a:cubicBezTo>
                  <a:cubicBezTo>
                    <a:pt x="18" y="9006"/>
                    <a:pt x="18" y="8906"/>
                    <a:pt x="18" y="8806"/>
                  </a:cubicBezTo>
                  <a:cubicBezTo>
                    <a:pt x="34" y="8572"/>
                    <a:pt x="34" y="8238"/>
                    <a:pt x="51" y="7820"/>
                  </a:cubicBezTo>
                  <a:cubicBezTo>
                    <a:pt x="84" y="6985"/>
                    <a:pt x="135" y="5849"/>
                    <a:pt x="185" y="4579"/>
                  </a:cubicBezTo>
                  <a:cubicBezTo>
                    <a:pt x="252" y="3326"/>
                    <a:pt x="285" y="2173"/>
                    <a:pt x="302" y="1354"/>
                  </a:cubicBezTo>
                  <a:cubicBezTo>
                    <a:pt x="318" y="936"/>
                    <a:pt x="318" y="602"/>
                    <a:pt x="318" y="368"/>
                  </a:cubicBezTo>
                  <a:cubicBezTo>
                    <a:pt x="318" y="251"/>
                    <a:pt x="318" y="168"/>
                    <a:pt x="318" y="101"/>
                  </a:cubicBezTo>
                  <a:cubicBezTo>
                    <a:pt x="318" y="67"/>
                    <a:pt x="318" y="34"/>
                    <a:pt x="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17;p60">
              <a:extLst>
                <a:ext uri="{FF2B5EF4-FFF2-40B4-BE49-F238E27FC236}">
                  <a16:creationId xmlns:a16="http://schemas.microsoft.com/office/drawing/2014/main" id="{E1464C9D-AC91-49D7-A191-1DDBA2806DE7}"/>
                </a:ext>
              </a:extLst>
            </p:cNvPr>
            <p:cNvSpPr/>
            <p:nvPr/>
          </p:nvSpPr>
          <p:spPr>
            <a:xfrm>
              <a:off x="5093063" y="2024693"/>
              <a:ext cx="158519" cy="318673"/>
            </a:xfrm>
            <a:custGeom>
              <a:avLst/>
              <a:gdLst/>
              <a:ahLst/>
              <a:cxnLst/>
              <a:rect l="l" t="t" r="r" b="b"/>
              <a:pathLst>
                <a:path w="4946" h="9943" extrusionOk="0">
                  <a:moveTo>
                    <a:pt x="4010" y="1"/>
                  </a:moveTo>
                  <a:cubicBezTo>
                    <a:pt x="4010" y="17"/>
                    <a:pt x="4010" y="17"/>
                    <a:pt x="4010" y="34"/>
                  </a:cubicBezTo>
                  <a:cubicBezTo>
                    <a:pt x="4010" y="67"/>
                    <a:pt x="4027" y="101"/>
                    <a:pt x="4027" y="134"/>
                  </a:cubicBezTo>
                  <a:cubicBezTo>
                    <a:pt x="4044" y="251"/>
                    <a:pt x="4077" y="368"/>
                    <a:pt x="4111" y="485"/>
                  </a:cubicBezTo>
                  <a:cubicBezTo>
                    <a:pt x="4177" y="669"/>
                    <a:pt x="4261" y="836"/>
                    <a:pt x="4361" y="1003"/>
                  </a:cubicBezTo>
                  <a:cubicBezTo>
                    <a:pt x="4495" y="1220"/>
                    <a:pt x="4612" y="1454"/>
                    <a:pt x="4712" y="1688"/>
                  </a:cubicBezTo>
                  <a:cubicBezTo>
                    <a:pt x="4846" y="1956"/>
                    <a:pt x="4896" y="2256"/>
                    <a:pt x="4862" y="2574"/>
                  </a:cubicBezTo>
                  <a:cubicBezTo>
                    <a:pt x="4762" y="2908"/>
                    <a:pt x="4578" y="3209"/>
                    <a:pt x="4294" y="3426"/>
                  </a:cubicBezTo>
                  <a:cubicBezTo>
                    <a:pt x="4010" y="3693"/>
                    <a:pt x="3760" y="3994"/>
                    <a:pt x="3526" y="4311"/>
                  </a:cubicBezTo>
                  <a:cubicBezTo>
                    <a:pt x="3275" y="4662"/>
                    <a:pt x="3125" y="5080"/>
                    <a:pt x="3125" y="5514"/>
                  </a:cubicBezTo>
                  <a:cubicBezTo>
                    <a:pt x="3125" y="5732"/>
                    <a:pt x="3158" y="5949"/>
                    <a:pt x="3258" y="6133"/>
                  </a:cubicBezTo>
                  <a:cubicBezTo>
                    <a:pt x="3359" y="6316"/>
                    <a:pt x="3425" y="6517"/>
                    <a:pt x="3509" y="6701"/>
                  </a:cubicBezTo>
                  <a:cubicBezTo>
                    <a:pt x="3542" y="6801"/>
                    <a:pt x="3542" y="6885"/>
                    <a:pt x="3542" y="6985"/>
                  </a:cubicBezTo>
                  <a:cubicBezTo>
                    <a:pt x="3542" y="7085"/>
                    <a:pt x="3509" y="7169"/>
                    <a:pt x="3459" y="7252"/>
                  </a:cubicBezTo>
                  <a:cubicBezTo>
                    <a:pt x="3342" y="7402"/>
                    <a:pt x="3208" y="7536"/>
                    <a:pt x="3041" y="7636"/>
                  </a:cubicBezTo>
                  <a:lnTo>
                    <a:pt x="1454" y="8823"/>
                  </a:lnTo>
                  <a:lnTo>
                    <a:pt x="385" y="9641"/>
                  </a:lnTo>
                  <a:lnTo>
                    <a:pt x="100" y="9859"/>
                  </a:lnTo>
                  <a:lnTo>
                    <a:pt x="34" y="9909"/>
                  </a:lnTo>
                  <a:cubicBezTo>
                    <a:pt x="17" y="9925"/>
                    <a:pt x="0" y="9942"/>
                    <a:pt x="0" y="9942"/>
                  </a:cubicBezTo>
                  <a:lnTo>
                    <a:pt x="0" y="9942"/>
                  </a:lnTo>
                  <a:cubicBezTo>
                    <a:pt x="17" y="9925"/>
                    <a:pt x="17" y="9925"/>
                    <a:pt x="34" y="9925"/>
                  </a:cubicBezTo>
                  <a:lnTo>
                    <a:pt x="117" y="9859"/>
                  </a:lnTo>
                  <a:lnTo>
                    <a:pt x="401" y="9658"/>
                  </a:lnTo>
                  <a:lnTo>
                    <a:pt x="1487" y="8873"/>
                  </a:lnTo>
                  <a:lnTo>
                    <a:pt x="3091" y="7687"/>
                  </a:lnTo>
                  <a:cubicBezTo>
                    <a:pt x="3242" y="7586"/>
                    <a:pt x="3392" y="7453"/>
                    <a:pt x="3509" y="7286"/>
                  </a:cubicBezTo>
                  <a:cubicBezTo>
                    <a:pt x="3559" y="7202"/>
                    <a:pt x="3593" y="7102"/>
                    <a:pt x="3609" y="7001"/>
                  </a:cubicBezTo>
                  <a:cubicBezTo>
                    <a:pt x="3609" y="6885"/>
                    <a:pt x="3593" y="6784"/>
                    <a:pt x="3559" y="6684"/>
                  </a:cubicBezTo>
                  <a:cubicBezTo>
                    <a:pt x="3492" y="6484"/>
                    <a:pt x="3409" y="6300"/>
                    <a:pt x="3325" y="6116"/>
                  </a:cubicBezTo>
                  <a:cubicBezTo>
                    <a:pt x="3225" y="5915"/>
                    <a:pt x="3175" y="5715"/>
                    <a:pt x="3175" y="5514"/>
                  </a:cubicBezTo>
                  <a:cubicBezTo>
                    <a:pt x="3192" y="5097"/>
                    <a:pt x="3325" y="4696"/>
                    <a:pt x="3576" y="4345"/>
                  </a:cubicBezTo>
                  <a:cubicBezTo>
                    <a:pt x="3810" y="4027"/>
                    <a:pt x="4060" y="3743"/>
                    <a:pt x="4344" y="3476"/>
                  </a:cubicBezTo>
                  <a:cubicBezTo>
                    <a:pt x="4478" y="3342"/>
                    <a:pt x="4595" y="3209"/>
                    <a:pt x="4695" y="3058"/>
                  </a:cubicBezTo>
                  <a:cubicBezTo>
                    <a:pt x="4812" y="2908"/>
                    <a:pt x="4879" y="2758"/>
                    <a:pt x="4913" y="2574"/>
                  </a:cubicBezTo>
                  <a:cubicBezTo>
                    <a:pt x="4946" y="2256"/>
                    <a:pt x="4896" y="1939"/>
                    <a:pt x="4762" y="1655"/>
                  </a:cubicBezTo>
                  <a:cubicBezTo>
                    <a:pt x="4645" y="1438"/>
                    <a:pt x="4528" y="1204"/>
                    <a:pt x="4395" y="986"/>
                  </a:cubicBezTo>
                  <a:cubicBezTo>
                    <a:pt x="4294" y="819"/>
                    <a:pt x="4211" y="652"/>
                    <a:pt x="4144" y="468"/>
                  </a:cubicBezTo>
                  <a:cubicBezTo>
                    <a:pt x="4094" y="368"/>
                    <a:pt x="4060" y="251"/>
                    <a:pt x="4044" y="134"/>
                  </a:cubicBezTo>
                  <a:cubicBezTo>
                    <a:pt x="4027" y="51"/>
                    <a:pt x="4027" y="1"/>
                    <a:pt x="4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18;p60">
              <a:extLst>
                <a:ext uri="{FF2B5EF4-FFF2-40B4-BE49-F238E27FC236}">
                  <a16:creationId xmlns:a16="http://schemas.microsoft.com/office/drawing/2014/main" id="{0BCD47ED-0AFA-4E59-91C9-C270C1AAC5BF}"/>
                </a:ext>
              </a:extLst>
            </p:cNvPr>
            <p:cNvSpPr/>
            <p:nvPr/>
          </p:nvSpPr>
          <p:spPr>
            <a:xfrm>
              <a:off x="4969894" y="2014533"/>
              <a:ext cx="125860" cy="316494"/>
            </a:xfrm>
            <a:custGeom>
              <a:avLst/>
              <a:gdLst/>
              <a:ahLst/>
              <a:cxnLst/>
              <a:rect l="l" t="t" r="r" b="b"/>
              <a:pathLst>
                <a:path w="3927" h="9875" extrusionOk="0">
                  <a:moveTo>
                    <a:pt x="1220" y="0"/>
                  </a:moveTo>
                  <a:cubicBezTo>
                    <a:pt x="1220" y="0"/>
                    <a:pt x="1203" y="17"/>
                    <a:pt x="1203" y="17"/>
                  </a:cubicBezTo>
                  <a:cubicBezTo>
                    <a:pt x="1220" y="17"/>
                    <a:pt x="1220" y="0"/>
                    <a:pt x="1220" y="0"/>
                  </a:cubicBezTo>
                  <a:close/>
                  <a:moveTo>
                    <a:pt x="1203" y="17"/>
                  </a:moveTo>
                  <a:lnTo>
                    <a:pt x="1153" y="100"/>
                  </a:lnTo>
                  <a:cubicBezTo>
                    <a:pt x="1103" y="167"/>
                    <a:pt x="1053" y="267"/>
                    <a:pt x="969" y="401"/>
                  </a:cubicBezTo>
                  <a:cubicBezTo>
                    <a:pt x="769" y="785"/>
                    <a:pt x="585" y="1170"/>
                    <a:pt x="435" y="1587"/>
                  </a:cubicBezTo>
                  <a:cubicBezTo>
                    <a:pt x="217" y="2189"/>
                    <a:pt x="84" y="2824"/>
                    <a:pt x="17" y="3459"/>
                  </a:cubicBezTo>
                  <a:cubicBezTo>
                    <a:pt x="0" y="3643"/>
                    <a:pt x="17" y="3826"/>
                    <a:pt x="50" y="4010"/>
                  </a:cubicBezTo>
                  <a:cubicBezTo>
                    <a:pt x="84" y="4211"/>
                    <a:pt x="167" y="4395"/>
                    <a:pt x="318" y="4545"/>
                  </a:cubicBezTo>
                  <a:cubicBezTo>
                    <a:pt x="385" y="4612"/>
                    <a:pt x="468" y="4679"/>
                    <a:pt x="568" y="4712"/>
                  </a:cubicBezTo>
                  <a:cubicBezTo>
                    <a:pt x="669" y="4745"/>
                    <a:pt x="769" y="4779"/>
                    <a:pt x="852" y="4812"/>
                  </a:cubicBezTo>
                  <a:cubicBezTo>
                    <a:pt x="953" y="4846"/>
                    <a:pt x="1036" y="4879"/>
                    <a:pt x="1120" y="4946"/>
                  </a:cubicBezTo>
                  <a:cubicBezTo>
                    <a:pt x="1203" y="4996"/>
                    <a:pt x="1253" y="5096"/>
                    <a:pt x="1270" y="5180"/>
                  </a:cubicBezTo>
                  <a:cubicBezTo>
                    <a:pt x="1320" y="5380"/>
                    <a:pt x="1304" y="5581"/>
                    <a:pt x="1253" y="5781"/>
                  </a:cubicBezTo>
                  <a:cubicBezTo>
                    <a:pt x="1220" y="5982"/>
                    <a:pt x="1187" y="6182"/>
                    <a:pt x="1187" y="6383"/>
                  </a:cubicBezTo>
                  <a:cubicBezTo>
                    <a:pt x="1153" y="6767"/>
                    <a:pt x="1203" y="7135"/>
                    <a:pt x="1320" y="7502"/>
                  </a:cubicBezTo>
                  <a:cubicBezTo>
                    <a:pt x="1404" y="7836"/>
                    <a:pt x="1554" y="8154"/>
                    <a:pt x="1738" y="8438"/>
                  </a:cubicBezTo>
                  <a:cubicBezTo>
                    <a:pt x="1905" y="8689"/>
                    <a:pt x="2106" y="8923"/>
                    <a:pt x="2339" y="9123"/>
                  </a:cubicBezTo>
                  <a:cubicBezTo>
                    <a:pt x="2674" y="9407"/>
                    <a:pt x="3058" y="9624"/>
                    <a:pt x="3459" y="9758"/>
                  </a:cubicBezTo>
                  <a:cubicBezTo>
                    <a:pt x="3576" y="9791"/>
                    <a:pt x="3693" y="9825"/>
                    <a:pt x="3810" y="9858"/>
                  </a:cubicBezTo>
                  <a:lnTo>
                    <a:pt x="3893" y="9875"/>
                  </a:lnTo>
                  <a:lnTo>
                    <a:pt x="3927" y="9875"/>
                  </a:lnTo>
                  <a:cubicBezTo>
                    <a:pt x="3910" y="9875"/>
                    <a:pt x="3910" y="9858"/>
                    <a:pt x="3893" y="9858"/>
                  </a:cubicBezTo>
                  <a:lnTo>
                    <a:pt x="3810" y="9841"/>
                  </a:lnTo>
                  <a:cubicBezTo>
                    <a:pt x="3726" y="9825"/>
                    <a:pt x="3609" y="9791"/>
                    <a:pt x="3476" y="9741"/>
                  </a:cubicBezTo>
                  <a:cubicBezTo>
                    <a:pt x="3075" y="9591"/>
                    <a:pt x="2690" y="9357"/>
                    <a:pt x="2373" y="9073"/>
                  </a:cubicBezTo>
                  <a:cubicBezTo>
                    <a:pt x="1888" y="8655"/>
                    <a:pt x="1537" y="8104"/>
                    <a:pt x="1370" y="7486"/>
                  </a:cubicBezTo>
                  <a:cubicBezTo>
                    <a:pt x="1270" y="7135"/>
                    <a:pt x="1220" y="6750"/>
                    <a:pt x="1237" y="6383"/>
                  </a:cubicBezTo>
                  <a:cubicBezTo>
                    <a:pt x="1253" y="6182"/>
                    <a:pt x="1287" y="5982"/>
                    <a:pt x="1320" y="5798"/>
                  </a:cubicBezTo>
                  <a:cubicBezTo>
                    <a:pt x="1370" y="5581"/>
                    <a:pt x="1387" y="5380"/>
                    <a:pt x="1337" y="5163"/>
                  </a:cubicBezTo>
                  <a:cubicBezTo>
                    <a:pt x="1304" y="5063"/>
                    <a:pt x="1253" y="4963"/>
                    <a:pt x="1170" y="4896"/>
                  </a:cubicBezTo>
                  <a:cubicBezTo>
                    <a:pt x="1086" y="4829"/>
                    <a:pt x="986" y="4779"/>
                    <a:pt x="886" y="4745"/>
                  </a:cubicBezTo>
                  <a:cubicBezTo>
                    <a:pt x="786" y="4712"/>
                    <a:pt x="685" y="4695"/>
                    <a:pt x="602" y="4645"/>
                  </a:cubicBezTo>
                  <a:cubicBezTo>
                    <a:pt x="502" y="4612"/>
                    <a:pt x="435" y="4562"/>
                    <a:pt x="351" y="4495"/>
                  </a:cubicBezTo>
                  <a:cubicBezTo>
                    <a:pt x="234" y="4361"/>
                    <a:pt x="151" y="4194"/>
                    <a:pt x="117" y="4010"/>
                  </a:cubicBezTo>
                  <a:cubicBezTo>
                    <a:pt x="84" y="3826"/>
                    <a:pt x="67" y="3643"/>
                    <a:pt x="84" y="3459"/>
                  </a:cubicBezTo>
                  <a:cubicBezTo>
                    <a:pt x="134" y="2824"/>
                    <a:pt x="268" y="2206"/>
                    <a:pt x="485" y="1604"/>
                  </a:cubicBezTo>
                  <a:cubicBezTo>
                    <a:pt x="618" y="1186"/>
                    <a:pt x="802" y="785"/>
                    <a:pt x="1003" y="418"/>
                  </a:cubicBezTo>
                  <a:cubicBezTo>
                    <a:pt x="1070" y="284"/>
                    <a:pt x="1120" y="167"/>
                    <a:pt x="1170" y="100"/>
                  </a:cubicBezTo>
                  <a:lnTo>
                    <a:pt x="1203" y="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19;p60">
              <a:extLst>
                <a:ext uri="{FF2B5EF4-FFF2-40B4-BE49-F238E27FC236}">
                  <a16:creationId xmlns:a16="http://schemas.microsoft.com/office/drawing/2014/main" id="{D01D73A8-6EAA-43B3-846D-D056D2184A74}"/>
                </a:ext>
              </a:extLst>
            </p:cNvPr>
            <p:cNvSpPr/>
            <p:nvPr/>
          </p:nvSpPr>
          <p:spPr>
            <a:xfrm>
              <a:off x="4995054" y="2387755"/>
              <a:ext cx="447194" cy="149449"/>
            </a:xfrm>
            <a:custGeom>
              <a:avLst/>
              <a:gdLst/>
              <a:ahLst/>
              <a:cxnLst/>
              <a:rect l="l" t="t" r="r" b="b"/>
              <a:pathLst>
                <a:path w="13953" h="4663" extrusionOk="0">
                  <a:moveTo>
                    <a:pt x="1" y="1"/>
                  </a:moveTo>
                  <a:lnTo>
                    <a:pt x="1" y="2808"/>
                  </a:lnTo>
                  <a:lnTo>
                    <a:pt x="5615" y="4044"/>
                  </a:lnTo>
                  <a:lnTo>
                    <a:pt x="9541" y="4663"/>
                  </a:lnTo>
                  <a:cubicBezTo>
                    <a:pt x="11997" y="4663"/>
                    <a:pt x="13952" y="2424"/>
                    <a:pt x="13568" y="1"/>
                  </a:cubicBezTo>
                  <a:lnTo>
                    <a:pt x="13568" y="1"/>
                  </a:lnTo>
                  <a:lnTo>
                    <a:pt x="8455" y="2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20;p60">
              <a:extLst>
                <a:ext uri="{FF2B5EF4-FFF2-40B4-BE49-F238E27FC236}">
                  <a16:creationId xmlns:a16="http://schemas.microsoft.com/office/drawing/2014/main" id="{FA45DE1A-9CE7-4BBD-89E2-A16B9A321309}"/>
                </a:ext>
              </a:extLst>
            </p:cNvPr>
            <p:cNvSpPr/>
            <p:nvPr/>
          </p:nvSpPr>
          <p:spPr>
            <a:xfrm>
              <a:off x="4995054" y="2387755"/>
              <a:ext cx="345435" cy="9166"/>
            </a:xfrm>
            <a:custGeom>
              <a:avLst/>
              <a:gdLst/>
              <a:ahLst/>
              <a:cxnLst/>
              <a:rect l="l" t="t" r="r" b="b"/>
              <a:pathLst>
                <a:path w="10778" h="286" extrusionOk="0">
                  <a:moveTo>
                    <a:pt x="1" y="1"/>
                  </a:moveTo>
                  <a:cubicBezTo>
                    <a:pt x="34" y="18"/>
                    <a:pt x="67" y="18"/>
                    <a:pt x="101" y="18"/>
                  </a:cubicBezTo>
                  <a:lnTo>
                    <a:pt x="418" y="51"/>
                  </a:lnTo>
                  <a:cubicBezTo>
                    <a:pt x="686" y="85"/>
                    <a:pt x="1087" y="118"/>
                    <a:pt x="1571" y="135"/>
                  </a:cubicBezTo>
                  <a:cubicBezTo>
                    <a:pt x="2540" y="202"/>
                    <a:pt x="3894" y="268"/>
                    <a:pt x="5381" y="285"/>
                  </a:cubicBezTo>
                  <a:cubicBezTo>
                    <a:pt x="6868" y="285"/>
                    <a:pt x="8221" y="268"/>
                    <a:pt x="9207" y="268"/>
                  </a:cubicBezTo>
                  <a:lnTo>
                    <a:pt x="10360" y="235"/>
                  </a:lnTo>
                  <a:lnTo>
                    <a:pt x="10677" y="235"/>
                  </a:lnTo>
                  <a:cubicBezTo>
                    <a:pt x="10711" y="235"/>
                    <a:pt x="10744" y="235"/>
                    <a:pt x="10778" y="218"/>
                  </a:cubicBezTo>
                  <a:lnTo>
                    <a:pt x="5381" y="218"/>
                  </a:lnTo>
                  <a:cubicBezTo>
                    <a:pt x="3894" y="202"/>
                    <a:pt x="2540" y="151"/>
                    <a:pt x="1571" y="101"/>
                  </a:cubicBezTo>
                  <a:cubicBezTo>
                    <a:pt x="1087" y="68"/>
                    <a:pt x="686" y="51"/>
                    <a:pt x="418" y="18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21;p60">
              <a:extLst>
                <a:ext uri="{FF2B5EF4-FFF2-40B4-BE49-F238E27FC236}">
                  <a16:creationId xmlns:a16="http://schemas.microsoft.com/office/drawing/2014/main" id="{63AF70E4-F2E6-456F-9A11-1CD1F782C40E}"/>
                </a:ext>
              </a:extLst>
            </p:cNvPr>
            <p:cNvSpPr/>
            <p:nvPr/>
          </p:nvSpPr>
          <p:spPr>
            <a:xfrm>
              <a:off x="4809228" y="2324969"/>
              <a:ext cx="185313" cy="116374"/>
            </a:xfrm>
            <a:custGeom>
              <a:avLst/>
              <a:gdLst/>
              <a:ahLst/>
              <a:cxnLst/>
              <a:rect l="l" t="t" r="r" b="b"/>
              <a:pathLst>
                <a:path w="5782" h="3631" extrusionOk="0">
                  <a:moveTo>
                    <a:pt x="1621" y="1"/>
                  </a:moveTo>
                  <a:cubicBezTo>
                    <a:pt x="1124" y="1"/>
                    <a:pt x="594" y="5"/>
                    <a:pt x="318" y="5"/>
                  </a:cubicBezTo>
                  <a:cubicBezTo>
                    <a:pt x="51" y="5"/>
                    <a:pt x="51" y="389"/>
                    <a:pt x="301" y="389"/>
                  </a:cubicBezTo>
                  <a:lnTo>
                    <a:pt x="2173" y="473"/>
                  </a:lnTo>
                  <a:lnTo>
                    <a:pt x="2190" y="623"/>
                  </a:lnTo>
                  <a:lnTo>
                    <a:pt x="318" y="640"/>
                  </a:lnTo>
                  <a:cubicBezTo>
                    <a:pt x="118" y="657"/>
                    <a:pt x="1" y="957"/>
                    <a:pt x="602" y="1008"/>
                  </a:cubicBezTo>
                  <a:lnTo>
                    <a:pt x="2173" y="1074"/>
                  </a:lnTo>
                  <a:lnTo>
                    <a:pt x="2173" y="1175"/>
                  </a:lnTo>
                  <a:lnTo>
                    <a:pt x="585" y="1392"/>
                  </a:lnTo>
                  <a:cubicBezTo>
                    <a:pt x="502" y="1392"/>
                    <a:pt x="301" y="1442"/>
                    <a:pt x="301" y="1526"/>
                  </a:cubicBezTo>
                  <a:cubicBezTo>
                    <a:pt x="301" y="1526"/>
                    <a:pt x="201" y="1726"/>
                    <a:pt x="652" y="1776"/>
                  </a:cubicBezTo>
                  <a:cubicBezTo>
                    <a:pt x="674" y="1779"/>
                    <a:pt x="721" y="1780"/>
                    <a:pt x="785" y="1780"/>
                  </a:cubicBezTo>
                  <a:cubicBezTo>
                    <a:pt x="1171" y="1780"/>
                    <a:pt x="2189" y="1743"/>
                    <a:pt x="2190" y="1743"/>
                  </a:cubicBezTo>
                  <a:lnTo>
                    <a:pt x="2190" y="1743"/>
                  </a:lnTo>
                  <a:lnTo>
                    <a:pt x="2123" y="1876"/>
                  </a:lnTo>
                  <a:lnTo>
                    <a:pt x="702" y="2177"/>
                  </a:lnTo>
                  <a:cubicBezTo>
                    <a:pt x="462" y="2225"/>
                    <a:pt x="498" y="2580"/>
                    <a:pt x="737" y="2580"/>
                  </a:cubicBezTo>
                  <a:cubicBezTo>
                    <a:pt x="747" y="2580"/>
                    <a:pt x="758" y="2580"/>
                    <a:pt x="769" y="2578"/>
                  </a:cubicBezTo>
                  <a:lnTo>
                    <a:pt x="2290" y="2445"/>
                  </a:lnTo>
                  <a:lnTo>
                    <a:pt x="3777" y="3631"/>
                  </a:lnTo>
                  <a:lnTo>
                    <a:pt x="5782" y="3631"/>
                  </a:lnTo>
                  <a:lnTo>
                    <a:pt x="5715" y="2227"/>
                  </a:lnTo>
                  <a:lnTo>
                    <a:pt x="4930" y="2077"/>
                  </a:lnTo>
                  <a:cubicBezTo>
                    <a:pt x="4930" y="2077"/>
                    <a:pt x="3075" y="39"/>
                    <a:pt x="2724" y="22"/>
                  </a:cubicBezTo>
                  <a:cubicBezTo>
                    <a:pt x="2582" y="5"/>
                    <a:pt x="2119" y="1"/>
                    <a:pt x="162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22;p60">
              <a:extLst>
                <a:ext uri="{FF2B5EF4-FFF2-40B4-BE49-F238E27FC236}">
                  <a16:creationId xmlns:a16="http://schemas.microsoft.com/office/drawing/2014/main" id="{9C5BC313-D369-4278-8793-6CCF824197B6}"/>
                </a:ext>
              </a:extLst>
            </p:cNvPr>
            <p:cNvSpPr/>
            <p:nvPr/>
          </p:nvSpPr>
          <p:spPr>
            <a:xfrm>
              <a:off x="4999348" y="2477752"/>
              <a:ext cx="296687" cy="58395"/>
            </a:xfrm>
            <a:custGeom>
              <a:avLst/>
              <a:gdLst/>
              <a:ahLst/>
              <a:cxnLst/>
              <a:rect l="l" t="t" r="r" b="b"/>
              <a:pathLst>
                <a:path w="9257" h="1822" extrusionOk="0">
                  <a:moveTo>
                    <a:pt x="0" y="0"/>
                  </a:moveTo>
                  <a:cubicBezTo>
                    <a:pt x="34" y="17"/>
                    <a:pt x="67" y="33"/>
                    <a:pt x="100" y="33"/>
                  </a:cubicBezTo>
                  <a:lnTo>
                    <a:pt x="351" y="117"/>
                  </a:lnTo>
                  <a:cubicBezTo>
                    <a:pt x="585" y="167"/>
                    <a:pt x="919" y="267"/>
                    <a:pt x="1337" y="368"/>
                  </a:cubicBezTo>
                  <a:cubicBezTo>
                    <a:pt x="2172" y="585"/>
                    <a:pt x="3309" y="852"/>
                    <a:pt x="4595" y="1103"/>
                  </a:cubicBezTo>
                  <a:cubicBezTo>
                    <a:pt x="5882" y="1353"/>
                    <a:pt x="7035" y="1537"/>
                    <a:pt x="7887" y="1654"/>
                  </a:cubicBezTo>
                  <a:cubicBezTo>
                    <a:pt x="8304" y="1704"/>
                    <a:pt x="8655" y="1754"/>
                    <a:pt x="8889" y="1788"/>
                  </a:cubicBezTo>
                  <a:lnTo>
                    <a:pt x="9173" y="1805"/>
                  </a:lnTo>
                  <a:lnTo>
                    <a:pt x="8889" y="1754"/>
                  </a:lnTo>
                  <a:lnTo>
                    <a:pt x="7903" y="1604"/>
                  </a:lnTo>
                  <a:cubicBezTo>
                    <a:pt x="7051" y="1487"/>
                    <a:pt x="5882" y="1287"/>
                    <a:pt x="4612" y="1036"/>
                  </a:cubicBezTo>
                  <a:cubicBezTo>
                    <a:pt x="3325" y="785"/>
                    <a:pt x="2172" y="518"/>
                    <a:pt x="1354" y="317"/>
                  </a:cubicBezTo>
                  <a:lnTo>
                    <a:pt x="368" y="84"/>
                  </a:lnTo>
                  <a:lnTo>
                    <a:pt x="100" y="17"/>
                  </a:lnTo>
                  <a:cubicBezTo>
                    <a:pt x="67" y="17"/>
                    <a:pt x="34" y="0"/>
                    <a:pt x="0" y="0"/>
                  </a:cubicBezTo>
                  <a:close/>
                  <a:moveTo>
                    <a:pt x="9173" y="1805"/>
                  </a:moveTo>
                  <a:cubicBezTo>
                    <a:pt x="9190" y="1821"/>
                    <a:pt x="9223" y="1821"/>
                    <a:pt x="9257" y="1821"/>
                  </a:cubicBezTo>
                  <a:cubicBezTo>
                    <a:pt x="9240" y="1805"/>
                    <a:pt x="9207" y="1805"/>
                    <a:pt x="9173" y="180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23;p60">
              <a:extLst>
                <a:ext uri="{FF2B5EF4-FFF2-40B4-BE49-F238E27FC236}">
                  <a16:creationId xmlns:a16="http://schemas.microsoft.com/office/drawing/2014/main" id="{7E7382F1-5FD7-4C07-B3CF-3AD1306051E8}"/>
                </a:ext>
              </a:extLst>
            </p:cNvPr>
            <p:cNvSpPr/>
            <p:nvPr/>
          </p:nvSpPr>
          <p:spPr>
            <a:xfrm>
              <a:off x="4991849" y="2389903"/>
              <a:ext cx="5929" cy="88394"/>
            </a:xfrm>
            <a:custGeom>
              <a:avLst/>
              <a:gdLst/>
              <a:ahLst/>
              <a:cxnLst/>
              <a:rect l="l" t="t" r="r" b="b"/>
              <a:pathLst>
                <a:path w="185" h="2758" extrusionOk="0">
                  <a:moveTo>
                    <a:pt x="34" y="1"/>
                  </a:moveTo>
                  <a:cubicBezTo>
                    <a:pt x="17" y="135"/>
                    <a:pt x="0" y="268"/>
                    <a:pt x="17" y="402"/>
                  </a:cubicBezTo>
                  <a:cubicBezTo>
                    <a:pt x="0" y="652"/>
                    <a:pt x="0" y="1003"/>
                    <a:pt x="17" y="1388"/>
                  </a:cubicBezTo>
                  <a:cubicBezTo>
                    <a:pt x="34" y="1755"/>
                    <a:pt x="84" y="2106"/>
                    <a:pt x="117" y="2357"/>
                  </a:cubicBezTo>
                  <a:cubicBezTo>
                    <a:pt x="117" y="2490"/>
                    <a:pt x="151" y="2624"/>
                    <a:pt x="184" y="2758"/>
                  </a:cubicBezTo>
                  <a:cubicBezTo>
                    <a:pt x="184" y="2624"/>
                    <a:pt x="167" y="2490"/>
                    <a:pt x="151" y="2357"/>
                  </a:cubicBezTo>
                  <a:cubicBezTo>
                    <a:pt x="134" y="2106"/>
                    <a:pt x="101" y="1755"/>
                    <a:pt x="84" y="1371"/>
                  </a:cubicBezTo>
                  <a:cubicBezTo>
                    <a:pt x="67" y="987"/>
                    <a:pt x="67" y="652"/>
                    <a:pt x="50" y="402"/>
                  </a:cubicBezTo>
                  <a:cubicBezTo>
                    <a:pt x="67" y="268"/>
                    <a:pt x="50" y="135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24;p60">
              <a:extLst>
                <a:ext uri="{FF2B5EF4-FFF2-40B4-BE49-F238E27FC236}">
                  <a16:creationId xmlns:a16="http://schemas.microsoft.com/office/drawing/2014/main" id="{01DEEDBE-BD73-4D89-A47F-6E7304286725}"/>
                </a:ext>
              </a:extLst>
            </p:cNvPr>
            <p:cNvSpPr/>
            <p:nvPr/>
          </p:nvSpPr>
          <p:spPr>
            <a:xfrm>
              <a:off x="5018098" y="2390992"/>
              <a:ext cx="9134" cy="90509"/>
            </a:xfrm>
            <a:custGeom>
              <a:avLst/>
              <a:gdLst/>
              <a:ahLst/>
              <a:cxnLst/>
              <a:rect l="l" t="t" r="r" b="b"/>
              <a:pathLst>
                <a:path w="285" h="2824" extrusionOk="0">
                  <a:moveTo>
                    <a:pt x="117" y="0"/>
                  </a:moveTo>
                  <a:lnTo>
                    <a:pt x="117" y="0"/>
                  </a:lnTo>
                  <a:cubicBezTo>
                    <a:pt x="100" y="34"/>
                    <a:pt x="100" y="67"/>
                    <a:pt x="100" y="101"/>
                  </a:cubicBezTo>
                  <a:cubicBezTo>
                    <a:pt x="84" y="184"/>
                    <a:pt x="67" y="284"/>
                    <a:pt x="67" y="418"/>
                  </a:cubicBezTo>
                  <a:cubicBezTo>
                    <a:pt x="0" y="1086"/>
                    <a:pt x="50" y="1771"/>
                    <a:pt x="184" y="2423"/>
                  </a:cubicBezTo>
                  <a:cubicBezTo>
                    <a:pt x="201" y="2557"/>
                    <a:pt x="234" y="2657"/>
                    <a:pt x="251" y="2724"/>
                  </a:cubicBezTo>
                  <a:cubicBezTo>
                    <a:pt x="267" y="2757"/>
                    <a:pt x="267" y="2791"/>
                    <a:pt x="284" y="2824"/>
                  </a:cubicBezTo>
                  <a:cubicBezTo>
                    <a:pt x="284" y="2690"/>
                    <a:pt x="251" y="2557"/>
                    <a:pt x="234" y="2423"/>
                  </a:cubicBezTo>
                  <a:cubicBezTo>
                    <a:pt x="184" y="2172"/>
                    <a:pt x="134" y="1805"/>
                    <a:pt x="117" y="1420"/>
                  </a:cubicBezTo>
                  <a:cubicBezTo>
                    <a:pt x="100" y="1036"/>
                    <a:pt x="100" y="669"/>
                    <a:pt x="100" y="418"/>
                  </a:cubicBezTo>
                  <a:cubicBezTo>
                    <a:pt x="117" y="284"/>
                    <a:pt x="117" y="134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25;p60">
              <a:extLst>
                <a:ext uri="{FF2B5EF4-FFF2-40B4-BE49-F238E27FC236}">
                  <a16:creationId xmlns:a16="http://schemas.microsoft.com/office/drawing/2014/main" id="{2DEB37C8-484D-441B-ACD5-7EE5ADAA1D22}"/>
                </a:ext>
              </a:extLst>
            </p:cNvPr>
            <p:cNvSpPr/>
            <p:nvPr/>
          </p:nvSpPr>
          <p:spPr>
            <a:xfrm>
              <a:off x="4999348" y="2402594"/>
              <a:ext cx="12564" cy="11891"/>
            </a:xfrm>
            <a:custGeom>
              <a:avLst/>
              <a:gdLst/>
              <a:ahLst/>
              <a:cxnLst/>
              <a:rect l="l" t="t" r="r" b="b"/>
              <a:pathLst>
                <a:path w="392" h="371" extrusionOk="0">
                  <a:moveTo>
                    <a:pt x="184" y="1"/>
                  </a:moveTo>
                  <a:cubicBezTo>
                    <a:pt x="133" y="1"/>
                    <a:pt x="106" y="28"/>
                    <a:pt x="117" y="39"/>
                  </a:cubicBezTo>
                  <a:cubicBezTo>
                    <a:pt x="117" y="39"/>
                    <a:pt x="130" y="35"/>
                    <a:pt x="151" y="35"/>
                  </a:cubicBezTo>
                  <a:cubicBezTo>
                    <a:pt x="171" y="35"/>
                    <a:pt x="201" y="39"/>
                    <a:pt x="234" y="56"/>
                  </a:cubicBezTo>
                  <a:cubicBezTo>
                    <a:pt x="284" y="89"/>
                    <a:pt x="301" y="123"/>
                    <a:pt x="318" y="156"/>
                  </a:cubicBezTo>
                  <a:cubicBezTo>
                    <a:pt x="318" y="246"/>
                    <a:pt x="248" y="307"/>
                    <a:pt x="170" y="307"/>
                  </a:cubicBezTo>
                  <a:cubicBezTo>
                    <a:pt x="147" y="307"/>
                    <a:pt x="123" y="301"/>
                    <a:pt x="100" y="290"/>
                  </a:cubicBezTo>
                  <a:cubicBezTo>
                    <a:pt x="67" y="256"/>
                    <a:pt x="50" y="206"/>
                    <a:pt x="50" y="173"/>
                  </a:cubicBezTo>
                  <a:cubicBezTo>
                    <a:pt x="50" y="89"/>
                    <a:pt x="100" y="56"/>
                    <a:pt x="100" y="39"/>
                  </a:cubicBezTo>
                  <a:lnTo>
                    <a:pt x="100" y="39"/>
                  </a:lnTo>
                  <a:cubicBezTo>
                    <a:pt x="100" y="39"/>
                    <a:pt x="17" y="56"/>
                    <a:pt x="0" y="173"/>
                  </a:cubicBezTo>
                  <a:cubicBezTo>
                    <a:pt x="0" y="223"/>
                    <a:pt x="17" y="290"/>
                    <a:pt x="67" y="323"/>
                  </a:cubicBezTo>
                  <a:cubicBezTo>
                    <a:pt x="105" y="356"/>
                    <a:pt x="147" y="371"/>
                    <a:pt x="189" y="371"/>
                  </a:cubicBezTo>
                  <a:cubicBezTo>
                    <a:pt x="295" y="371"/>
                    <a:pt x="392" y="276"/>
                    <a:pt x="368" y="156"/>
                  </a:cubicBezTo>
                  <a:cubicBezTo>
                    <a:pt x="368" y="89"/>
                    <a:pt x="318" y="39"/>
                    <a:pt x="268" y="23"/>
                  </a:cubicBezTo>
                  <a:cubicBezTo>
                    <a:pt x="236" y="7"/>
                    <a:pt x="207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526;p60">
              <a:extLst>
                <a:ext uri="{FF2B5EF4-FFF2-40B4-BE49-F238E27FC236}">
                  <a16:creationId xmlns:a16="http://schemas.microsoft.com/office/drawing/2014/main" id="{D6B9A885-D368-4D80-A49E-320134E87319}"/>
                </a:ext>
              </a:extLst>
            </p:cNvPr>
            <p:cNvSpPr/>
            <p:nvPr/>
          </p:nvSpPr>
          <p:spPr>
            <a:xfrm>
              <a:off x="4788363" y="2494322"/>
              <a:ext cx="263483" cy="32178"/>
            </a:xfrm>
            <a:custGeom>
              <a:avLst/>
              <a:gdLst/>
              <a:ahLst/>
              <a:cxnLst/>
              <a:rect l="l" t="t" r="r" b="b"/>
              <a:pathLst>
                <a:path w="8221" h="1004" extrusionOk="0">
                  <a:moveTo>
                    <a:pt x="7870" y="1"/>
                  </a:moveTo>
                  <a:cubicBezTo>
                    <a:pt x="7569" y="1"/>
                    <a:pt x="7268" y="18"/>
                    <a:pt x="6968" y="68"/>
                  </a:cubicBezTo>
                  <a:cubicBezTo>
                    <a:pt x="6516" y="135"/>
                    <a:pt x="6065" y="218"/>
                    <a:pt x="5631" y="335"/>
                  </a:cubicBezTo>
                  <a:cubicBezTo>
                    <a:pt x="5146" y="469"/>
                    <a:pt x="4595" y="619"/>
                    <a:pt x="4027" y="753"/>
                  </a:cubicBezTo>
                  <a:cubicBezTo>
                    <a:pt x="3492" y="870"/>
                    <a:pt x="2941" y="937"/>
                    <a:pt x="2389" y="937"/>
                  </a:cubicBezTo>
                  <a:cubicBezTo>
                    <a:pt x="1938" y="920"/>
                    <a:pt x="1487" y="853"/>
                    <a:pt x="1069" y="703"/>
                  </a:cubicBezTo>
                  <a:cubicBezTo>
                    <a:pt x="785" y="586"/>
                    <a:pt x="501" y="452"/>
                    <a:pt x="267" y="268"/>
                  </a:cubicBezTo>
                  <a:cubicBezTo>
                    <a:pt x="115" y="146"/>
                    <a:pt x="32" y="66"/>
                    <a:pt x="6" y="66"/>
                  </a:cubicBezTo>
                  <a:cubicBezTo>
                    <a:pt x="3" y="66"/>
                    <a:pt x="1" y="66"/>
                    <a:pt x="0" y="68"/>
                  </a:cubicBezTo>
                  <a:cubicBezTo>
                    <a:pt x="17" y="85"/>
                    <a:pt x="33" y="101"/>
                    <a:pt x="67" y="118"/>
                  </a:cubicBezTo>
                  <a:cubicBezTo>
                    <a:pt x="117" y="185"/>
                    <a:pt x="184" y="235"/>
                    <a:pt x="251" y="285"/>
                  </a:cubicBezTo>
                  <a:cubicBezTo>
                    <a:pt x="485" y="486"/>
                    <a:pt x="752" y="636"/>
                    <a:pt x="1053" y="736"/>
                  </a:cubicBezTo>
                  <a:cubicBezTo>
                    <a:pt x="1470" y="903"/>
                    <a:pt x="1922" y="987"/>
                    <a:pt x="2389" y="1004"/>
                  </a:cubicBezTo>
                  <a:cubicBezTo>
                    <a:pt x="2941" y="1004"/>
                    <a:pt x="3492" y="937"/>
                    <a:pt x="4044" y="820"/>
                  </a:cubicBezTo>
                  <a:cubicBezTo>
                    <a:pt x="4612" y="686"/>
                    <a:pt x="5163" y="536"/>
                    <a:pt x="5648" y="402"/>
                  </a:cubicBezTo>
                  <a:cubicBezTo>
                    <a:pt x="6082" y="285"/>
                    <a:pt x="6533" y="185"/>
                    <a:pt x="6968" y="118"/>
                  </a:cubicBezTo>
                  <a:cubicBezTo>
                    <a:pt x="7268" y="68"/>
                    <a:pt x="7569" y="34"/>
                    <a:pt x="7887" y="18"/>
                  </a:cubicBezTo>
                  <a:lnTo>
                    <a:pt x="8120" y="18"/>
                  </a:lnTo>
                  <a:cubicBezTo>
                    <a:pt x="8137" y="26"/>
                    <a:pt x="8154" y="30"/>
                    <a:pt x="8171" y="30"/>
                  </a:cubicBezTo>
                  <a:cubicBezTo>
                    <a:pt x="8187" y="30"/>
                    <a:pt x="8204" y="26"/>
                    <a:pt x="8221" y="18"/>
                  </a:cubicBezTo>
                  <a:cubicBezTo>
                    <a:pt x="8187" y="18"/>
                    <a:pt x="8154" y="18"/>
                    <a:pt x="8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527;p60">
              <a:extLst>
                <a:ext uri="{FF2B5EF4-FFF2-40B4-BE49-F238E27FC236}">
                  <a16:creationId xmlns:a16="http://schemas.microsoft.com/office/drawing/2014/main" id="{D0BB1A28-C14A-49E3-98B1-88A153ADC765}"/>
                </a:ext>
              </a:extLst>
            </p:cNvPr>
            <p:cNvSpPr/>
            <p:nvPr/>
          </p:nvSpPr>
          <p:spPr>
            <a:xfrm>
              <a:off x="5032007" y="1702943"/>
              <a:ext cx="253868" cy="401939"/>
            </a:xfrm>
            <a:custGeom>
              <a:avLst/>
              <a:gdLst/>
              <a:ahLst/>
              <a:cxnLst/>
              <a:rect l="l" t="t" r="r" b="b"/>
              <a:pathLst>
                <a:path w="7921" h="12541" extrusionOk="0">
                  <a:moveTo>
                    <a:pt x="5020" y="1"/>
                  </a:moveTo>
                  <a:cubicBezTo>
                    <a:pt x="3829" y="1"/>
                    <a:pt x="2643" y="389"/>
                    <a:pt x="1655" y="1151"/>
                  </a:cubicBezTo>
                  <a:lnTo>
                    <a:pt x="168" y="10290"/>
                  </a:lnTo>
                  <a:cubicBezTo>
                    <a:pt x="0" y="11343"/>
                    <a:pt x="769" y="12329"/>
                    <a:pt x="1905" y="12512"/>
                  </a:cubicBezTo>
                  <a:cubicBezTo>
                    <a:pt x="2024" y="12531"/>
                    <a:pt x="2143" y="12541"/>
                    <a:pt x="2260" y="12541"/>
                  </a:cubicBezTo>
                  <a:cubicBezTo>
                    <a:pt x="3273" y="12541"/>
                    <a:pt x="4163" y="11851"/>
                    <a:pt x="4328" y="10892"/>
                  </a:cubicBezTo>
                  <a:cubicBezTo>
                    <a:pt x="4528" y="9772"/>
                    <a:pt x="4762" y="8603"/>
                    <a:pt x="4762" y="8603"/>
                  </a:cubicBezTo>
                  <a:cubicBezTo>
                    <a:pt x="4762" y="8603"/>
                    <a:pt x="4763" y="8603"/>
                    <a:pt x="4764" y="8603"/>
                  </a:cubicBezTo>
                  <a:cubicBezTo>
                    <a:pt x="4815" y="8603"/>
                    <a:pt x="6261" y="8587"/>
                    <a:pt x="6884" y="6781"/>
                  </a:cubicBezTo>
                  <a:cubicBezTo>
                    <a:pt x="7486" y="5027"/>
                    <a:pt x="7920" y="833"/>
                    <a:pt x="7920" y="833"/>
                  </a:cubicBezTo>
                  <a:cubicBezTo>
                    <a:pt x="7027" y="276"/>
                    <a:pt x="6022" y="1"/>
                    <a:pt x="502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528;p60">
              <a:extLst>
                <a:ext uri="{FF2B5EF4-FFF2-40B4-BE49-F238E27FC236}">
                  <a16:creationId xmlns:a16="http://schemas.microsoft.com/office/drawing/2014/main" id="{1D4703F0-40FC-4B43-AD10-D7527E8FAF05}"/>
                </a:ext>
              </a:extLst>
            </p:cNvPr>
            <p:cNvSpPr/>
            <p:nvPr/>
          </p:nvSpPr>
          <p:spPr>
            <a:xfrm>
              <a:off x="5234435" y="1822073"/>
              <a:ext cx="16634" cy="14775"/>
            </a:xfrm>
            <a:custGeom>
              <a:avLst/>
              <a:gdLst/>
              <a:ahLst/>
              <a:cxnLst/>
              <a:rect l="l" t="t" r="r" b="b"/>
              <a:pathLst>
                <a:path w="519" h="461" extrusionOk="0">
                  <a:moveTo>
                    <a:pt x="233" y="0"/>
                  </a:moveTo>
                  <a:cubicBezTo>
                    <a:pt x="122" y="0"/>
                    <a:pt x="32" y="91"/>
                    <a:pt x="17" y="207"/>
                  </a:cubicBezTo>
                  <a:cubicBezTo>
                    <a:pt x="0" y="341"/>
                    <a:pt x="84" y="458"/>
                    <a:pt x="218" y="458"/>
                  </a:cubicBezTo>
                  <a:cubicBezTo>
                    <a:pt x="229" y="459"/>
                    <a:pt x="240" y="460"/>
                    <a:pt x="252" y="460"/>
                  </a:cubicBezTo>
                  <a:cubicBezTo>
                    <a:pt x="373" y="460"/>
                    <a:pt x="486" y="380"/>
                    <a:pt x="502" y="257"/>
                  </a:cubicBezTo>
                  <a:cubicBezTo>
                    <a:pt x="518" y="124"/>
                    <a:pt x="418" y="7"/>
                    <a:pt x="284" y="7"/>
                  </a:cubicBezTo>
                  <a:cubicBezTo>
                    <a:pt x="267" y="2"/>
                    <a:pt x="249" y="0"/>
                    <a:pt x="2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529;p60">
              <a:extLst>
                <a:ext uri="{FF2B5EF4-FFF2-40B4-BE49-F238E27FC236}">
                  <a16:creationId xmlns:a16="http://schemas.microsoft.com/office/drawing/2014/main" id="{06C97B05-2390-448B-9BEF-BB9A1D9CEB9F}"/>
                </a:ext>
              </a:extLst>
            </p:cNvPr>
            <p:cNvSpPr/>
            <p:nvPr/>
          </p:nvSpPr>
          <p:spPr>
            <a:xfrm>
              <a:off x="5233890" y="1812746"/>
              <a:ext cx="31089" cy="11314"/>
            </a:xfrm>
            <a:custGeom>
              <a:avLst/>
              <a:gdLst/>
              <a:ahLst/>
              <a:cxnLst/>
              <a:rect l="l" t="t" r="r" b="b"/>
              <a:pathLst>
                <a:path w="970" h="353" extrusionOk="0">
                  <a:moveTo>
                    <a:pt x="420" y="0"/>
                  </a:moveTo>
                  <a:cubicBezTo>
                    <a:pt x="320" y="0"/>
                    <a:pt x="219" y="28"/>
                    <a:pt x="134" y="64"/>
                  </a:cubicBezTo>
                  <a:cubicBezTo>
                    <a:pt x="34" y="114"/>
                    <a:pt x="1" y="164"/>
                    <a:pt x="1" y="181"/>
                  </a:cubicBezTo>
                  <a:cubicBezTo>
                    <a:pt x="6" y="186"/>
                    <a:pt x="14" y="188"/>
                    <a:pt x="26" y="188"/>
                  </a:cubicBezTo>
                  <a:cubicBezTo>
                    <a:pt x="78" y="188"/>
                    <a:pt x="194" y="150"/>
                    <a:pt x="345" y="150"/>
                  </a:cubicBezTo>
                  <a:cubicBezTo>
                    <a:pt x="394" y="150"/>
                    <a:pt x="446" y="154"/>
                    <a:pt x="502" y="164"/>
                  </a:cubicBezTo>
                  <a:cubicBezTo>
                    <a:pt x="745" y="210"/>
                    <a:pt x="892" y="352"/>
                    <a:pt x="941" y="352"/>
                  </a:cubicBezTo>
                  <a:cubicBezTo>
                    <a:pt x="946" y="352"/>
                    <a:pt x="950" y="351"/>
                    <a:pt x="953" y="348"/>
                  </a:cubicBezTo>
                  <a:cubicBezTo>
                    <a:pt x="970" y="331"/>
                    <a:pt x="953" y="281"/>
                    <a:pt x="886" y="198"/>
                  </a:cubicBezTo>
                  <a:cubicBezTo>
                    <a:pt x="786" y="97"/>
                    <a:pt x="669" y="30"/>
                    <a:pt x="535" y="14"/>
                  </a:cubicBezTo>
                  <a:cubicBezTo>
                    <a:pt x="498" y="4"/>
                    <a:pt x="459" y="0"/>
                    <a:pt x="4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530;p60">
              <a:extLst>
                <a:ext uri="{FF2B5EF4-FFF2-40B4-BE49-F238E27FC236}">
                  <a16:creationId xmlns:a16="http://schemas.microsoft.com/office/drawing/2014/main" id="{18F657E1-0547-46C3-8CBE-E1F6332E46D6}"/>
                </a:ext>
              </a:extLst>
            </p:cNvPr>
            <p:cNvSpPr/>
            <p:nvPr/>
          </p:nvSpPr>
          <p:spPr>
            <a:xfrm>
              <a:off x="5148733" y="1808291"/>
              <a:ext cx="16634" cy="15160"/>
            </a:xfrm>
            <a:custGeom>
              <a:avLst/>
              <a:gdLst/>
              <a:ahLst/>
              <a:cxnLst/>
              <a:rect l="l" t="t" r="r" b="b"/>
              <a:pathLst>
                <a:path w="519" h="473" extrusionOk="0">
                  <a:moveTo>
                    <a:pt x="251" y="0"/>
                  </a:moveTo>
                  <a:cubicBezTo>
                    <a:pt x="132" y="0"/>
                    <a:pt x="33" y="81"/>
                    <a:pt x="18" y="203"/>
                  </a:cubicBezTo>
                  <a:cubicBezTo>
                    <a:pt x="1" y="337"/>
                    <a:pt x="101" y="454"/>
                    <a:pt x="218" y="470"/>
                  </a:cubicBezTo>
                  <a:cubicBezTo>
                    <a:pt x="230" y="472"/>
                    <a:pt x="241" y="472"/>
                    <a:pt x="252" y="472"/>
                  </a:cubicBezTo>
                  <a:cubicBezTo>
                    <a:pt x="374" y="472"/>
                    <a:pt x="487" y="392"/>
                    <a:pt x="502" y="270"/>
                  </a:cubicBezTo>
                  <a:cubicBezTo>
                    <a:pt x="519" y="136"/>
                    <a:pt x="419" y="19"/>
                    <a:pt x="285" y="2"/>
                  </a:cubicBezTo>
                  <a:cubicBezTo>
                    <a:pt x="274" y="1"/>
                    <a:pt x="262" y="0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31;p60">
              <a:extLst>
                <a:ext uri="{FF2B5EF4-FFF2-40B4-BE49-F238E27FC236}">
                  <a16:creationId xmlns:a16="http://schemas.microsoft.com/office/drawing/2014/main" id="{57288A14-1DFC-4FCA-AA58-A5061FFC9404}"/>
                </a:ext>
              </a:extLst>
            </p:cNvPr>
            <p:cNvSpPr/>
            <p:nvPr/>
          </p:nvSpPr>
          <p:spPr>
            <a:xfrm>
              <a:off x="5146073" y="1800439"/>
              <a:ext cx="31633" cy="11314"/>
            </a:xfrm>
            <a:custGeom>
              <a:avLst/>
              <a:gdLst/>
              <a:ahLst/>
              <a:cxnLst/>
              <a:rect l="l" t="t" r="r" b="b"/>
              <a:pathLst>
                <a:path w="987" h="353" extrusionOk="0">
                  <a:moveTo>
                    <a:pt x="423" y="0"/>
                  </a:moveTo>
                  <a:cubicBezTo>
                    <a:pt x="327" y="0"/>
                    <a:pt x="230" y="27"/>
                    <a:pt x="134" y="64"/>
                  </a:cubicBezTo>
                  <a:cubicBezTo>
                    <a:pt x="34" y="114"/>
                    <a:pt x="0" y="164"/>
                    <a:pt x="17" y="181"/>
                  </a:cubicBezTo>
                  <a:cubicBezTo>
                    <a:pt x="20" y="186"/>
                    <a:pt x="26" y="188"/>
                    <a:pt x="37" y="188"/>
                  </a:cubicBezTo>
                  <a:cubicBezTo>
                    <a:pt x="84" y="188"/>
                    <a:pt x="204" y="150"/>
                    <a:pt x="352" y="150"/>
                  </a:cubicBezTo>
                  <a:cubicBezTo>
                    <a:pt x="399" y="150"/>
                    <a:pt x="450" y="153"/>
                    <a:pt x="502" y="164"/>
                  </a:cubicBezTo>
                  <a:cubicBezTo>
                    <a:pt x="745" y="209"/>
                    <a:pt x="905" y="352"/>
                    <a:pt x="957" y="352"/>
                  </a:cubicBezTo>
                  <a:cubicBezTo>
                    <a:pt x="962" y="352"/>
                    <a:pt x="966" y="351"/>
                    <a:pt x="969" y="348"/>
                  </a:cubicBezTo>
                  <a:cubicBezTo>
                    <a:pt x="986" y="331"/>
                    <a:pt x="969" y="281"/>
                    <a:pt x="886" y="197"/>
                  </a:cubicBezTo>
                  <a:cubicBezTo>
                    <a:pt x="802" y="97"/>
                    <a:pt x="669" y="30"/>
                    <a:pt x="535" y="13"/>
                  </a:cubicBezTo>
                  <a:cubicBezTo>
                    <a:pt x="498" y="4"/>
                    <a:pt x="460" y="0"/>
                    <a:pt x="4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532;p60">
              <a:extLst>
                <a:ext uri="{FF2B5EF4-FFF2-40B4-BE49-F238E27FC236}">
                  <a16:creationId xmlns:a16="http://schemas.microsoft.com/office/drawing/2014/main" id="{F114F220-3960-4549-94D9-42DC24ED2F7D}"/>
                </a:ext>
              </a:extLst>
            </p:cNvPr>
            <p:cNvSpPr/>
            <p:nvPr/>
          </p:nvSpPr>
          <p:spPr>
            <a:xfrm>
              <a:off x="5196392" y="1808900"/>
              <a:ext cx="22531" cy="72721"/>
            </a:xfrm>
            <a:custGeom>
              <a:avLst/>
              <a:gdLst/>
              <a:ahLst/>
              <a:cxnLst/>
              <a:rect l="l" t="t" r="r" b="b"/>
              <a:pathLst>
                <a:path w="703" h="2269" extrusionOk="0">
                  <a:moveTo>
                    <a:pt x="268" y="0"/>
                  </a:moveTo>
                  <a:lnTo>
                    <a:pt x="268" y="0"/>
                  </a:lnTo>
                  <a:cubicBezTo>
                    <a:pt x="285" y="468"/>
                    <a:pt x="369" y="936"/>
                    <a:pt x="469" y="1387"/>
                  </a:cubicBezTo>
                  <a:cubicBezTo>
                    <a:pt x="502" y="1587"/>
                    <a:pt x="536" y="1771"/>
                    <a:pt x="569" y="1938"/>
                  </a:cubicBezTo>
                  <a:cubicBezTo>
                    <a:pt x="603" y="2005"/>
                    <a:pt x="603" y="2072"/>
                    <a:pt x="586" y="2139"/>
                  </a:cubicBezTo>
                  <a:cubicBezTo>
                    <a:pt x="569" y="2189"/>
                    <a:pt x="502" y="2189"/>
                    <a:pt x="435" y="2189"/>
                  </a:cubicBezTo>
                  <a:cubicBezTo>
                    <a:pt x="372" y="2175"/>
                    <a:pt x="311" y="2170"/>
                    <a:pt x="251" y="2170"/>
                  </a:cubicBezTo>
                  <a:cubicBezTo>
                    <a:pt x="169" y="2170"/>
                    <a:pt x="88" y="2179"/>
                    <a:pt x="1" y="2189"/>
                  </a:cubicBezTo>
                  <a:cubicBezTo>
                    <a:pt x="135" y="2222"/>
                    <a:pt x="285" y="2256"/>
                    <a:pt x="435" y="2256"/>
                  </a:cubicBezTo>
                  <a:cubicBezTo>
                    <a:pt x="452" y="2264"/>
                    <a:pt x="469" y="2268"/>
                    <a:pt x="486" y="2268"/>
                  </a:cubicBezTo>
                  <a:cubicBezTo>
                    <a:pt x="502" y="2268"/>
                    <a:pt x="519" y="2264"/>
                    <a:pt x="536" y="2256"/>
                  </a:cubicBezTo>
                  <a:cubicBezTo>
                    <a:pt x="603" y="2256"/>
                    <a:pt x="636" y="2222"/>
                    <a:pt x="669" y="2189"/>
                  </a:cubicBezTo>
                  <a:cubicBezTo>
                    <a:pt x="703" y="2105"/>
                    <a:pt x="703" y="2005"/>
                    <a:pt x="686" y="1922"/>
                  </a:cubicBezTo>
                  <a:cubicBezTo>
                    <a:pt x="653" y="1738"/>
                    <a:pt x="619" y="1571"/>
                    <a:pt x="586" y="1370"/>
                  </a:cubicBezTo>
                  <a:cubicBezTo>
                    <a:pt x="519" y="902"/>
                    <a:pt x="402" y="451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533;p60">
              <a:extLst>
                <a:ext uri="{FF2B5EF4-FFF2-40B4-BE49-F238E27FC236}">
                  <a16:creationId xmlns:a16="http://schemas.microsoft.com/office/drawing/2014/main" id="{C09BE0C0-CAAE-49E5-AF31-7954160D6E64}"/>
                </a:ext>
              </a:extLst>
            </p:cNvPr>
            <p:cNvSpPr/>
            <p:nvPr/>
          </p:nvSpPr>
          <p:spPr>
            <a:xfrm>
              <a:off x="5107517" y="1942773"/>
              <a:ext cx="77144" cy="49838"/>
            </a:xfrm>
            <a:custGeom>
              <a:avLst/>
              <a:gdLst/>
              <a:ahLst/>
              <a:cxnLst/>
              <a:rect l="l" t="t" r="r" b="b"/>
              <a:pathLst>
                <a:path w="2407" h="1555" extrusionOk="0">
                  <a:moveTo>
                    <a:pt x="0" y="0"/>
                  </a:moveTo>
                  <a:cubicBezTo>
                    <a:pt x="0" y="0"/>
                    <a:pt x="385" y="1404"/>
                    <a:pt x="2306" y="1554"/>
                  </a:cubicBezTo>
                  <a:lnTo>
                    <a:pt x="2406" y="1120"/>
                  </a:lnTo>
                  <a:cubicBezTo>
                    <a:pt x="1521" y="969"/>
                    <a:pt x="685" y="58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534;p60">
              <a:extLst>
                <a:ext uri="{FF2B5EF4-FFF2-40B4-BE49-F238E27FC236}">
                  <a16:creationId xmlns:a16="http://schemas.microsoft.com/office/drawing/2014/main" id="{339269A9-1F66-4718-9A95-79ABFD501FAA}"/>
                </a:ext>
              </a:extLst>
            </p:cNvPr>
            <p:cNvSpPr/>
            <p:nvPr/>
          </p:nvSpPr>
          <p:spPr>
            <a:xfrm>
              <a:off x="5162675" y="1890275"/>
              <a:ext cx="27339" cy="18365"/>
            </a:xfrm>
            <a:custGeom>
              <a:avLst/>
              <a:gdLst/>
              <a:ahLst/>
              <a:cxnLst/>
              <a:rect l="l" t="t" r="r" b="b"/>
              <a:pathLst>
                <a:path w="853" h="573" extrusionOk="0">
                  <a:moveTo>
                    <a:pt x="435" y="1"/>
                  </a:moveTo>
                  <a:cubicBezTo>
                    <a:pt x="318" y="1"/>
                    <a:pt x="201" y="34"/>
                    <a:pt x="117" y="118"/>
                  </a:cubicBezTo>
                  <a:cubicBezTo>
                    <a:pt x="34" y="185"/>
                    <a:pt x="0" y="302"/>
                    <a:pt x="34" y="418"/>
                  </a:cubicBezTo>
                  <a:cubicBezTo>
                    <a:pt x="107" y="521"/>
                    <a:pt x="206" y="572"/>
                    <a:pt x="319" y="572"/>
                  </a:cubicBezTo>
                  <a:cubicBezTo>
                    <a:pt x="335" y="572"/>
                    <a:pt x="351" y="571"/>
                    <a:pt x="368" y="569"/>
                  </a:cubicBezTo>
                  <a:cubicBezTo>
                    <a:pt x="502" y="535"/>
                    <a:pt x="619" y="502"/>
                    <a:pt x="736" y="418"/>
                  </a:cubicBezTo>
                  <a:cubicBezTo>
                    <a:pt x="769" y="402"/>
                    <a:pt x="802" y="385"/>
                    <a:pt x="819" y="352"/>
                  </a:cubicBezTo>
                  <a:cubicBezTo>
                    <a:pt x="852" y="335"/>
                    <a:pt x="852" y="302"/>
                    <a:pt x="836" y="268"/>
                  </a:cubicBezTo>
                  <a:lnTo>
                    <a:pt x="836" y="251"/>
                  </a:lnTo>
                  <a:cubicBezTo>
                    <a:pt x="752" y="101"/>
                    <a:pt x="602" y="17"/>
                    <a:pt x="43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535;p60">
              <a:extLst>
                <a:ext uri="{FF2B5EF4-FFF2-40B4-BE49-F238E27FC236}">
                  <a16:creationId xmlns:a16="http://schemas.microsoft.com/office/drawing/2014/main" id="{DC4DA669-B04D-40F7-82DB-EBA2A6C8A632}"/>
                </a:ext>
              </a:extLst>
            </p:cNvPr>
            <p:cNvSpPr/>
            <p:nvPr/>
          </p:nvSpPr>
          <p:spPr>
            <a:xfrm>
              <a:off x="5168028" y="1880115"/>
              <a:ext cx="25736" cy="28012"/>
            </a:xfrm>
            <a:custGeom>
              <a:avLst/>
              <a:gdLst/>
              <a:ahLst/>
              <a:cxnLst/>
              <a:rect l="l" t="t" r="r" b="b"/>
              <a:pathLst>
                <a:path w="803" h="874" extrusionOk="0">
                  <a:moveTo>
                    <a:pt x="84" y="0"/>
                  </a:moveTo>
                  <a:cubicBezTo>
                    <a:pt x="67" y="0"/>
                    <a:pt x="17" y="67"/>
                    <a:pt x="17" y="184"/>
                  </a:cubicBezTo>
                  <a:cubicBezTo>
                    <a:pt x="0" y="351"/>
                    <a:pt x="51" y="502"/>
                    <a:pt x="168" y="635"/>
                  </a:cubicBezTo>
                  <a:cubicBezTo>
                    <a:pt x="268" y="752"/>
                    <a:pt x="418" y="836"/>
                    <a:pt x="585" y="869"/>
                  </a:cubicBezTo>
                  <a:cubicBezTo>
                    <a:pt x="611" y="872"/>
                    <a:pt x="634" y="874"/>
                    <a:pt x="655" y="874"/>
                  </a:cubicBezTo>
                  <a:cubicBezTo>
                    <a:pt x="742" y="874"/>
                    <a:pt x="786" y="849"/>
                    <a:pt x="786" y="836"/>
                  </a:cubicBezTo>
                  <a:cubicBezTo>
                    <a:pt x="802" y="802"/>
                    <a:pt x="485" y="786"/>
                    <a:pt x="284" y="535"/>
                  </a:cubicBezTo>
                  <a:cubicBezTo>
                    <a:pt x="84" y="301"/>
                    <a:pt x="134" y="17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536;p60">
              <a:extLst>
                <a:ext uri="{FF2B5EF4-FFF2-40B4-BE49-F238E27FC236}">
                  <a16:creationId xmlns:a16="http://schemas.microsoft.com/office/drawing/2014/main" id="{F7276A9E-A9AE-40C1-B204-70C6012EC6C8}"/>
                </a:ext>
              </a:extLst>
            </p:cNvPr>
            <p:cNvSpPr/>
            <p:nvPr/>
          </p:nvSpPr>
          <p:spPr>
            <a:xfrm>
              <a:off x="5125722" y="1664996"/>
              <a:ext cx="168166" cy="139193"/>
            </a:xfrm>
            <a:custGeom>
              <a:avLst/>
              <a:gdLst/>
              <a:ahLst/>
              <a:cxnLst/>
              <a:rect l="l" t="t" r="r" b="b"/>
              <a:pathLst>
                <a:path w="5247" h="4343" extrusionOk="0">
                  <a:moveTo>
                    <a:pt x="1883" y="0"/>
                  </a:moveTo>
                  <a:cubicBezTo>
                    <a:pt x="1673" y="0"/>
                    <a:pt x="1462" y="15"/>
                    <a:pt x="1254" y="46"/>
                  </a:cubicBezTo>
                  <a:cubicBezTo>
                    <a:pt x="686" y="163"/>
                    <a:pt x="168" y="480"/>
                    <a:pt x="0" y="948"/>
                  </a:cubicBezTo>
                  <a:lnTo>
                    <a:pt x="0" y="981"/>
                  </a:lnTo>
                  <a:cubicBezTo>
                    <a:pt x="502" y="2101"/>
                    <a:pt x="2139" y="3454"/>
                    <a:pt x="3392" y="3922"/>
                  </a:cubicBezTo>
                  <a:cubicBezTo>
                    <a:pt x="3292" y="3705"/>
                    <a:pt x="2574" y="3053"/>
                    <a:pt x="2457" y="2819"/>
                  </a:cubicBezTo>
                  <a:lnTo>
                    <a:pt x="2457" y="2819"/>
                  </a:lnTo>
                  <a:cubicBezTo>
                    <a:pt x="2975" y="3371"/>
                    <a:pt x="3710" y="4123"/>
                    <a:pt x="4478" y="4323"/>
                  </a:cubicBezTo>
                  <a:cubicBezTo>
                    <a:pt x="4536" y="4333"/>
                    <a:pt x="4589" y="4342"/>
                    <a:pt x="4642" y="4342"/>
                  </a:cubicBezTo>
                  <a:cubicBezTo>
                    <a:pt x="4681" y="4342"/>
                    <a:pt x="4720" y="4337"/>
                    <a:pt x="4762" y="4323"/>
                  </a:cubicBezTo>
                  <a:cubicBezTo>
                    <a:pt x="4863" y="4273"/>
                    <a:pt x="4929" y="4173"/>
                    <a:pt x="4946" y="4056"/>
                  </a:cubicBezTo>
                  <a:cubicBezTo>
                    <a:pt x="5097" y="3488"/>
                    <a:pt x="5197" y="2919"/>
                    <a:pt x="5214" y="2335"/>
                  </a:cubicBezTo>
                  <a:cubicBezTo>
                    <a:pt x="5247" y="1850"/>
                    <a:pt x="5080" y="1366"/>
                    <a:pt x="4762" y="998"/>
                  </a:cubicBezTo>
                  <a:cubicBezTo>
                    <a:pt x="4345" y="513"/>
                    <a:pt x="3643" y="280"/>
                    <a:pt x="2958" y="129"/>
                  </a:cubicBezTo>
                  <a:cubicBezTo>
                    <a:pt x="2609" y="45"/>
                    <a:pt x="2246" y="0"/>
                    <a:pt x="18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537;p60">
              <a:extLst>
                <a:ext uri="{FF2B5EF4-FFF2-40B4-BE49-F238E27FC236}">
                  <a16:creationId xmlns:a16="http://schemas.microsoft.com/office/drawing/2014/main" id="{922D2089-011C-4EF6-A825-68480335F21E}"/>
                </a:ext>
              </a:extLst>
            </p:cNvPr>
            <p:cNvSpPr/>
            <p:nvPr/>
          </p:nvSpPr>
          <p:spPr>
            <a:xfrm>
              <a:off x="5029315" y="1668073"/>
              <a:ext cx="121085" cy="247426"/>
            </a:xfrm>
            <a:custGeom>
              <a:avLst/>
              <a:gdLst/>
              <a:ahLst/>
              <a:cxnLst/>
              <a:rect l="l" t="t" r="r" b="b"/>
              <a:pathLst>
                <a:path w="3778" h="7720" extrusionOk="0">
                  <a:moveTo>
                    <a:pt x="2778" y="1"/>
                  </a:moveTo>
                  <a:cubicBezTo>
                    <a:pt x="420" y="1"/>
                    <a:pt x="170" y="2915"/>
                    <a:pt x="51" y="3776"/>
                  </a:cubicBezTo>
                  <a:cubicBezTo>
                    <a:pt x="1" y="4210"/>
                    <a:pt x="1" y="4645"/>
                    <a:pt x="1" y="5079"/>
                  </a:cubicBezTo>
                  <a:cubicBezTo>
                    <a:pt x="1" y="6165"/>
                    <a:pt x="820" y="7719"/>
                    <a:pt x="820" y="7719"/>
                  </a:cubicBezTo>
                  <a:cubicBezTo>
                    <a:pt x="1989" y="6884"/>
                    <a:pt x="1989" y="4595"/>
                    <a:pt x="1989" y="4595"/>
                  </a:cubicBezTo>
                  <a:cubicBezTo>
                    <a:pt x="3677" y="3358"/>
                    <a:pt x="3426" y="1069"/>
                    <a:pt x="3426" y="1069"/>
                  </a:cubicBezTo>
                  <a:lnTo>
                    <a:pt x="3777" y="150"/>
                  </a:lnTo>
                  <a:cubicBezTo>
                    <a:pt x="3408" y="47"/>
                    <a:pt x="3076" y="1"/>
                    <a:pt x="27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538;p60">
              <a:extLst>
                <a:ext uri="{FF2B5EF4-FFF2-40B4-BE49-F238E27FC236}">
                  <a16:creationId xmlns:a16="http://schemas.microsoft.com/office/drawing/2014/main" id="{2F4F3856-3275-41D9-9933-66C1EDC8F039}"/>
                </a:ext>
              </a:extLst>
            </p:cNvPr>
            <p:cNvSpPr/>
            <p:nvPr/>
          </p:nvSpPr>
          <p:spPr>
            <a:xfrm>
              <a:off x="5054506" y="1807843"/>
              <a:ext cx="40736" cy="59933"/>
            </a:xfrm>
            <a:custGeom>
              <a:avLst/>
              <a:gdLst/>
              <a:ahLst/>
              <a:cxnLst/>
              <a:rect l="l" t="t" r="r" b="b"/>
              <a:pathLst>
                <a:path w="1271" h="1870" extrusionOk="0">
                  <a:moveTo>
                    <a:pt x="862" y="0"/>
                  </a:moveTo>
                  <a:cubicBezTo>
                    <a:pt x="797" y="0"/>
                    <a:pt x="732" y="6"/>
                    <a:pt x="669" y="16"/>
                  </a:cubicBezTo>
                  <a:cubicBezTo>
                    <a:pt x="451" y="50"/>
                    <a:pt x="268" y="167"/>
                    <a:pt x="151" y="334"/>
                  </a:cubicBezTo>
                  <a:cubicBezTo>
                    <a:pt x="34" y="518"/>
                    <a:pt x="0" y="735"/>
                    <a:pt x="34" y="935"/>
                  </a:cubicBezTo>
                  <a:cubicBezTo>
                    <a:pt x="67" y="1136"/>
                    <a:pt x="167" y="1336"/>
                    <a:pt x="284" y="1503"/>
                  </a:cubicBezTo>
                  <a:cubicBezTo>
                    <a:pt x="368" y="1637"/>
                    <a:pt x="485" y="1737"/>
                    <a:pt x="618" y="1804"/>
                  </a:cubicBezTo>
                  <a:cubicBezTo>
                    <a:pt x="689" y="1848"/>
                    <a:pt x="764" y="1869"/>
                    <a:pt x="839" y="1869"/>
                  </a:cubicBezTo>
                  <a:cubicBezTo>
                    <a:pt x="906" y="1869"/>
                    <a:pt x="973" y="1852"/>
                    <a:pt x="1036" y="1821"/>
                  </a:cubicBezTo>
                  <a:lnTo>
                    <a:pt x="1270" y="83"/>
                  </a:lnTo>
                  <a:cubicBezTo>
                    <a:pt x="1144" y="26"/>
                    <a:pt x="1003" y="0"/>
                    <a:pt x="8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539;p60">
              <a:extLst>
                <a:ext uri="{FF2B5EF4-FFF2-40B4-BE49-F238E27FC236}">
                  <a16:creationId xmlns:a16="http://schemas.microsoft.com/office/drawing/2014/main" id="{5E4A7AB7-7143-4CC5-A0D4-C86DC3755C5F}"/>
                </a:ext>
              </a:extLst>
            </p:cNvPr>
            <p:cNvSpPr/>
            <p:nvPr/>
          </p:nvSpPr>
          <p:spPr>
            <a:xfrm>
              <a:off x="5068416" y="1816400"/>
              <a:ext cx="21986" cy="34710"/>
            </a:xfrm>
            <a:custGeom>
              <a:avLst/>
              <a:gdLst/>
              <a:ahLst/>
              <a:cxnLst/>
              <a:rect l="l" t="t" r="r" b="b"/>
              <a:pathLst>
                <a:path w="686" h="1083" extrusionOk="0">
                  <a:moveTo>
                    <a:pt x="452" y="0"/>
                  </a:moveTo>
                  <a:cubicBezTo>
                    <a:pt x="352" y="0"/>
                    <a:pt x="235" y="33"/>
                    <a:pt x="168" y="117"/>
                  </a:cubicBezTo>
                  <a:cubicBezTo>
                    <a:pt x="67" y="217"/>
                    <a:pt x="17" y="334"/>
                    <a:pt x="17" y="451"/>
                  </a:cubicBezTo>
                  <a:cubicBezTo>
                    <a:pt x="1" y="585"/>
                    <a:pt x="17" y="702"/>
                    <a:pt x="51" y="802"/>
                  </a:cubicBezTo>
                  <a:cubicBezTo>
                    <a:pt x="84" y="919"/>
                    <a:pt x="151" y="1003"/>
                    <a:pt x="251" y="1053"/>
                  </a:cubicBezTo>
                  <a:cubicBezTo>
                    <a:pt x="295" y="1075"/>
                    <a:pt x="336" y="1083"/>
                    <a:pt x="371" y="1083"/>
                  </a:cubicBezTo>
                  <a:cubicBezTo>
                    <a:pt x="471" y="1083"/>
                    <a:pt x="531" y="1019"/>
                    <a:pt x="519" y="1019"/>
                  </a:cubicBezTo>
                  <a:cubicBezTo>
                    <a:pt x="502" y="1003"/>
                    <a:pt x="418" y="1036"/>
                    <a:pt x="301" y="952"/>
                  </a:cubicBezTo>
                  <a:cubicBezTo>
                    <a:pt x="184" y="819"/>
                    <a:pt x="134" y="652"/>
                    <a:pt x="168" y="468"/>
                  </a:cubicBezTo>
                  <a:cubicBezTo>
                    <a:pt x="168" y="301"/>
                    <a:pt x="285" y="150"/>
                    <a:pt x="452" y="117"/>
                  </a:cubicBezTo>
                  <a:cubicBezTo>
                    <a:pt x="585" y="117"/>
                    <a:pt x="636" y="184"/>
                    <a:pt x="652" y="184"/>
                  </a:cubicBezTo>
                  <a:cubicBezTo>
                    <a:pt x="686" y="184"/>
                    <a:pt x="652" y="33"/>
                    <a:pt x="45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540;p60">
              <a:extLst>
                <a:ext uri="{FF2B5EF4-FFF2-40B4-BE49-F238E27FC236}">
                  <a16:creationId xmlns:a16="http://schemas.microsoft.com/office/drawing/2014/main" id="{660208F0-49DB-44AB-AFAE-67118421B7A1}"/>
                </a:ext>
              </a:extLst>
            </p:cNvPr>
            <p:cNvSpPr/>
            <p:nvPr/>
          </p:nvSpPr>
          <p:spPr>
            <a:xfrm>
              <a:off x="4982747" y="1866174"/>
              <a:ext cx="102848" cy="345435"/>
            </a:xfrm>
            <a:custGeom>
              <a:avLst/>
              <a:gdLst/>
              <a:ahLst/>
              <a:cxnLst/>
              <a:rect l="l" t="t" r="r" b="b"/>
              <a:pathLst>
                <a:path w="3209" h="10778" extrusionOk="0">
                  <a:moveTo>
                    <a:pt x="3175" y="1"/>
                  </a:moveTo>
                  <a:lnTo>
                    <a:pt x="652" y="4262"/>
                  </a:lnTo>
                  <a:cubicBezTo>
                    <a:pt x="418" y="6434"/>
                    <a:pt x="201" y="8606"/>
                    <a:pt x="0" y="10778"/>
                  </a:cubicBezTo>
                  <a:lnTo>
                    <a:pt x="451" y="9742"/>
                  </a:lnTo>
                  <a:cubicBezTo>
                    <a:pt x="502" y="10043"/>
                    <a:pt x="535" y="10343"/>
                    <a:pt x="585" y="10644"/>
                  </a:cubicBezTo>
                  <a:cubicBezTo>
                    <a:pt x="1036" y="10711"/>
                    <a:pt x="1487" y="10744"/>
                    <a:pt x="1938" y="10744"/>
                  </a:cubicBezTo>
                  <a:cubicBezTo>
                    <a:pt x="2373" y="10728"/>
                    <a:pt x="2857" y="10527"/>
                    <a:pt x="3058" y="10126"/>
                  </a:cubicBezTo>
                  <a:cubicBezTo>
                    <a:pt x="3175" y="9859"/>
                    <a:pt x="3208" y="9558"/>
                    <a:pt x="3175" y="9257"/>
                  </a:cubicBezTo>
                  <a:cubicBezTo>
                    <a:pt x="3091" y="6166"/>
                    <a:pt x="2674" y="3042"/>
                    <a:pt x="31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ubtitle 10">
            <a:extLst>
              <a:ext uri="{FF2B5EF4-FFF2-40B4-BE49-F238E27FC236}">
                <a16:creationId xmlns:a16="http://schemas.microsoft.com/office/drawing/2014/main" id="{BFAF66A5-E20F-4159-8D7A-74575883A59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00270" y="2758574"/>
            <a:ext cx="1977000" cy="452400"/>
          </a:xfrm>
        </p:spPr>
        <p:txBody>
          <a:bodyPr/>
          <a:lstStyle/>
          <a:p>
            <a:pPr marL="0" indent="0">
              <a:buSzPts val="2100"/>
            </a:pPr>
            <a:r>
              <a:rPr lang="en-US" sz="1250" dirty="0">
                <a:solidFill>
                  <a:schemeClr val="dk1"/>
                </a:solidFill>
                <a:latin typeface="Lilita One"/>
                <a:sym typeface="Lilita One"/>
              </a:rPr>
              <a:t>Data Driven Insights</a:t>
            </a:r>
          </a:p>
        </p:txBody>
      </p:sp>
      <p:grpSp>
        <p:nvGrpSpPr>
          <p:cNvPr id="13" name="Google Shape;3219;p58">
            <a:extLst>
              <a:ext uri="{FF2B5EF4-FFF2-40B4-BE49-F238E27FC236}">
                <a16:creationId xmlns:a16="http://schemas.microsoft.com/office/drawing/2014/main" id="{389ABDFE-1E30-424E-B597-769823BDC682}"/>
              </a:ext>
            </a:extLst>
          </p:cNvPr>
          <p:cNvGrpSpPr/>
          <p:nvPr/>
        </p:nvGrpSpPr>
        <p:grpSpPr>
          <a:xfrm>
            <a:off x="4067927" y="2313695"/>
            <a:ext cx="645597" cy="607277"/>
            <a:chOff x="3916200" y="1687420"/>
            <a:chExt cx="1174856" cy="1417763"/>
          </a:xfrm>
        </p:grpSpPr>
        <p:sp>
          <p:nvSpPr>
            <p:cNvPr id="299" name="Google Shape;3220;p58">
              <a:extLst>
                <a:ext uri="{FF2B5EF4-FFF2-40B4-BE49-F238E27FC236}">
                  <a16:creationId xmlns:a16="http://schemas.microsoft.com/office/drawing/2014/main" id="{67F7E7E1-7FC9-4D92-BE4A-D748BC99BBC9}"/>
                </a:ext>
              </a:extLst>
            </p:cNvPr>
            <p:cNvSpPr/>
            <p:nvPr/>
          </p:nvSpPr>
          <p:spPr>
            <a:xfrm>
              <a:off x="4986285" y="2082724"/>
              <a:ext cx="39646" cy="209960"/>
            </a:xfrm>
            <a:custGeom>
              <a:avLst/>
              <a:gdLst/>
              <a:ahLst/>
              <a:cxnLst/>
              <a:rect l="l" t="t" r="r" b="b"/>
              <a:pathLst>
                <a:path w="1237" h="6551" extrusionOk="0">
                  <a:moveTo>
                    <a:pt x="251" y="0"/>
                  </a:moveTo>
                  <a:lnTo>
                    <a:pt x="251" y="0"/>
                  </a:lnTo>
                  <a:cubicBezTo>
                    <a:pt x="435" y="284"/>
                    <a:pt x="602" y="568"/>
                    <a:pt x="735" y="886"/>
                  </a:cubicBezTo>
                  <a:cubicBezTo>
                    <a:pt x="1020" y="1638"/>
                    <a:pt x="1103" y="2456"/>
                    <a:pt x="986" y="3258"/>
                  </a:cubicBezTo>
                  <a:cubicBezTo>
                    <a:pt x="869" y="4060"/>
                    <a:pt x="652" y="4846"/>
                    <a:pt x="334" y="5598"/>
                  </a:cubicBezTo>
                  <a:cubicBezTo>
                    <a:pt x="234" y="5865"/>
                    <a:pt x="151" y="6099"/>
                    <a:pt x="84" y="6283"/>
                  </a:cubicBezTo>
                  <a:cubicBezTo>
                    <a:pt x="34" y="6366"/>
                    <a:pt x="17" y="6450"/>
                    <a:pt x="0" y="6550"/>
                  </a:cubicBezTo>
                  <a:cubicBezTo>
                    <a:pt x="50" y="6466"/>
                    <a:pt x="84" y="6383"/>
                    <a:pt x="117" y="6299"/>
                  </a:cubicBezTo>
                  <a:cubicBezTo>
                    <a:pt x="201" y="6149"/>
                    <a:pt x="301" y="5915"/>
                    <a:pt x="418" y="5631"/>
                  </a:cubicBezTo>
                  <a:cubicBezTo>
                    <a:pt x="752" y="4879"/>
                    <a:pt x="986" y="4077"/>
                    <a:pt x="1120" y="3275"/>
                  </a:cubicBezTo>
                  <a:cubicBezTo>
                    <a:pt x="1237" y="2456"/>
                    <a:pt x="1136" y="1604"/>
                    <a:pt x="819" y="836"/>
                  </a:cubicBezTo>
                  <a:cubicBezTo>
                    <a:pt x="719" y="618"/>
                    <a:pt x="585" y="401"/>
                    <a:pt x="435" y="201"/>
                  </a:cubicBezTo>
                  <a:cubicBezTo>
                    <a:pt x="385" y="117"/>
                    <a:pt x="318" y="50"/>
                    <a:pt x="2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21;p58">
              <a:extLst>
                <a:ext uri="{FF2B5EF4-FFF2-40B4-BE49-F238E27FC236}">
                  <a16:creationId xmlns:a16="http://schemas.microsoft.com/office/drawing/2014/main" id="{D5F34256-B297-48D4-934D-FC6665FAD9AE}"/>
                </a:ext>
              </a:extLst>
            </p:cNvPr>
            <p:cNvSpPr/>
            <p:nvPr/>
          </p:nvSpPr>
          <p:spPr>
            <a:xfrm>
              <a:off x="4124653" y="2692668"/>
              <a:ext cx="4295" cy="93201"/>
            </a:xfrm>
            <a:custGeom>
              <a:avLst/>
              <a:gdLst/>
              <a:ahLst/>
              <a:cxnLst/>
              <a:rect l="l" t="t" r="r" b="b"/>
              <a:pathLst>
                <a:path w="134" h="2908" extrusionOk="0">
                  <a:moveTo>
                    <a:pt x="67" y="0"/>
                  </a:moveTo>
                  <a:cubicBezTo>
                    <a:pt x="34" y="0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22;p58">
              <a:extLst>
                <a:ext uri="{FF2B5EF4-FFF2-40B4-BE49-F238E27FC236}">
                  <a16:creationId xmlns:a16="http://schemas.microsoft.com/office/drawing/2014/main" id="{B3435062-CD25-4AA0-9171-BCE3CF84F3D9}"/>
                </a:ext>
              </a:extLst>
            </p:cNvPr>
            <p:cNvSpPr/>
            <p:nvPr/>
          </p:nvSpPr>
          <p:spPr>
            <a:xfrm>
              <a:off x="4124653" y="2506297"/>
              <a:ext cx="4295" cy="93233"/>
            </a:xfrm>
            <a:custGeom>
              <a:avLst/>
              <a:gdLst/>
              <a:ahLst/>
              <a:cxnLst/>
              <a:rect l="l" t="t" r="r" b="b"/>
              <a:pathLst>
                <a:path w="134" h="2909" extrusionOk="0">
                  <a:moveTo>
                    <a:pt x="67" y="1"/>
                  </a:moveTo>
                  <a:cubicBezTo>
                    <a:pt x="34" y="1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23;p58">
              <a:extLst>
                <a:ext uri="{FF2B5EF4-FFF2-40B4-BE49-F238E27FC236}">
                  <a16:creationId xmlns:a16="http://schemas.microsoft.com/office/drawing/2014/main" id="{E97FCF51-3762-438E-AEAE-87F5F4F5250C}"/>
                </a:ext>
              </a:extLst>
            </p:cNvPr>
            <p:cNvSpPr/>
            <p:nvPr/>
          </p:nvSpPr>
          <p:spPr>
            <a:xfrm>
              <a:off x="4716905" y="1872797"/>
              <a:ext cx="209415" cy="418797"/>
            </a:xfrm>
            <a:custGeom>
              <a:avLst/>
              <a:gdLst/>
              <a:ahLst/>
              <a:cxnLst/>
              <a:rect l="l" t="t" r="r" b="b"/>
              <a:pathLst>
                <a:path w="6534" h="13067" extrusionOk="0">
                  <a:moveTo>
                    <a:pt x="2357" y="1"/>
                  </a:moveTo>
                  <a:lnTo>
                    <a:pt x="1" y="5464"/>
                  </a:lnTo>
                  <a:lnTo>
                    <a:pt x="385" y="12415"/>
                  </a:lnTo>
                  <a:lnTo>
                    <a:pt x="5983" y="13067"/>
                  </a:lnTo>
                  <a:cubicBezTo>
                    <a:pt x="6534" y="12098"/>
                    <a:pt x="6166" y="10861"/>
                    <a:pt x="5615" y="9892"/>
                  </a:cubicBezTo>
                  <a:cubicBezTo>
                    <a:pt x="5064" y="8923"/>
                    <a:pt x="4345" y="8004"/>
                    <a:pt x="4145" y="6901"/>
                  </a:cubicBezTo>
                  <a:cubicBezTo>
                    <a:pt x="4011" y="6233"/>
                    <a:pt x="4094" y="5531"/>
                    <a:pt x="3944" y="4863"/>
                  </a:cubicBezTo>
                  <a:cubicBezTo>
                    <a:pt x="3777" y="4161"/>
                    <a:pt x="3343" y="3559"/>
                    <a:pt x="3042" y="2908"/>
                  </a:cubicBezTo>
                  <a:cubicBezTo>
                    <a:pt x="2524" y="1805"/>
                    <a:pt x="2440" y="1387"/>
                    <a:pt x="2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24;p58">
              <a:extLst>
                <a:ext uri="{FF2B5EF4-FFF2-40B4-BE49-F238E27FC236}">
                  <a16:creationId xmlns:a16="http://schemas.microsoft.com/office/drawing/2014/main" id="{01DD2BF1-C82C-4B33-82B6-B3C9F159A82C}"/>
                </a:ext>
              </a:extLst>
            </p:cNvPr>
            <p:cNvSpPr/>
            <p:nvPr/>
          </p:nvSpPr>
          <p:spPr>
            <a:xfrm>
              <a:off x="4285288" y="1797287"/>
              <a:ext cx="392580" cy="581515"/>
            </a:xfrm>
            <a:custGeom>
              <a:avLst/>
              <a:gdLst/>
              <a:ahLst/>
              <a:cxnLst/>
              <a:rect l="l" t="t" r="r" b="b"/>
              <a:pathLst>
                <a:path w="12249" h="18144" extrusionOk="0">
                  <a:moveTo>
                    <a:pt x="4679" y="1"/>
                  </a:moveTo>
                  <a:lnTo>
                    <a:pt x="4679" y="1"/>
                  </a:lnTo>
                  <a:cubicBezTo>
                    <a:pt x="3961" y="1538"/>
                    <a:pt x="4963" y="3075"/>
                    <a:pt x="4245" y="4612"/>
                  </a:cubicBezTo>
                  <a:cubicBezTo>
                    <a:pt x="3860" y="5364"/>
                    <a:pt x="3543" y="6149"/>
                    <a:pt x="3326" y="6968"/>
                  </a:cubicBezTo>
                  <a:cubicBezTo>
                    <a:pt x="3159" y="7703"/>
                    <a:pt x="3125" y="8489"/>
                    <a:pt x="2825" y="9174"/>
                  </a:cubicBezTo>
                  <a:cubicBezTo>
                    <a:pt x="2340" y="10293"/>
                    <a:pt x="1254" y="11045"/>
                    <a:pt x="736" y="12131"/>
                  </a:cubicBezTo>
                  <a:cubicBezTo>
                    <a:pt x="1" y="13768"/>
                    <a:pt x="786" y="15807"/>
                    <a:pt x="2223" y="16893"/>
                  </a:cubicBezTo>
                  <a:cubicBezTo>
                    <a:pt x="3430" y="17802"/>
                    <a:pt x="4987" y="18143"/>
                    <a:pt x="6525" y="18143"/>
                  </a:cubicBezTo>
                  <a:cubicBezTo>
                    <a:pt x="6797" y="18143"/>
                    <a:pt x="7068" y="18133"/>
                    <a:pt x="7336" y="18113"/>
                  </a:cubicBezTo>
                  <a:cubicBezTo>
                    <a:pt x="8422" y="18029"/>
                    <a:pt x="9525" y="17829"/>
                    <a:pt x="10460" y="17261"/>
                  </a:cubicBezTo>
                  <a:cubicBezTo>
                    <a:pt x="11379" y="16709"/>
                    <a:pt x="12131" y="15757"/>
                    <a:pt x="12248" y="14687"/>
                  </a:cubicBezTo>
                  <a:lnTo>
                    <a:pt x="46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25;p58">
              <a:extLst>
                <a:ext uri="{FF2B5EF4-FFF2-40B4-BE49-F238E27FC236}">
                  <a16:creationId xmlns:a16="http://schemas.microsoft.com/office/drawing/2014/main" id="{A18C42AB-D992-4EA4-A3EF-AF20BA325CFF}"/>
                </a:ext>
              </a:extLst>
            </p:cNvPr>
            <p:cNvSpPr/>
            <p:nvPr/>
          </p:nvSpPr>
          <p:spPr>
            <a:xfrm>
              <a:off x="4427205" y="1709470"/>
              <a:ext cx="624975" cy="780994"/>
            </a:xfrm>
            <a:custGeom>
              <a:avLst/>
              <a:gdLst/>
              <a:ahLst/>
              <a:cxnLst/>
              <a:rect l="l" t="t" r="r" b="b"/>
              <a:pathLst>
                <a:path w="19500" h="24368" extrusionOk="0">
                  <a:moveTo>
                    <a:pt x="8555" y="0"/>
                  </a:moveTo>
                  <a:lnTo>
                    <a:pt x="535" y="5213"/>
                  </a:lnTo>
                  <a:cubicBezTo>
                    <a:pt x="1" y="6416"/>
                    <a:pt x="318" y="9441"/>
                    <a:pt x="719" y="10711"/>
                  </a:cubicBezTo>
                  <a:cubicBezTo>
                    <a:pt x="1120" y="11964"/>
                    <a:pt x="2206" y="12515"/>
                    <a:pt x="1989" y="13818"/>
                  </a:cubicBezTo>
                  <a:cubicBezTo>
                    <a:pt x="1805" y="14871"/>
                    <a:pt x="1170" y="15790"/>
                    <a:pt x="886" y="16826"/>
                  </a:cubicBezTo>
                  <a:cubicBezTo>
                    <a:pt x="535" y="18179"/>
                    <a:pt x="752" y="19616"/>
                    <a:pt x="1471" y="20819"/>
                  </a:cubicBezTo>
                  <a:cubicBezTo>
                    <a:pt x="2189" y="22022"/>
                    <a:pt x="3309" y="22958"/>
                    <a:pt x="4629" y="23476"/>
                  </a:cubicBezTo>
                  <a:cubicBezTo>
                    <a:pt x="6233" y="24128"/>
                    <a:pt x="8037" y="24178"/>
                    <a:pt x="9775" y="24211"/>
                  </a:cubicBezTo>
                  <a:lnTo>
                    <a:pt x="16626" y="24361"/>
                  </a:lnTo>
                  <a:cubicBezTo>
                    <a:pt x="16717" y="24365"/>
                    <a:pt x="16810" y="24368"/>
                    <a:pt x="16904" y="24368"/>
                  </a:cubicBezTo>
                  <a:cubicBezTo>
                    <a:pt x="17254" y="24368"/>
                    <a:pt x="17609" y="24329"/>
                    <a:pt x="17912" y="24144"/>
                  </a:cubicBezTo>
                  <a:cubicBezTo>
                    <a:pt x="18397" y="23860"/>
                    <a:pt x="18580" y="23275"/>
                    <a:pt x="18731" y="22741"/>
                  </a:cubicBezTo>
                  <a:cubicBezTo>
                    <a:pt x="19115" y="21387"/>
                    <a:pt x="19499" y="20001"/>
                    <a:pt x="19433" y="18597"/>
                  </a:cubicBezTo>
                  <a:cubicBezTo>
                    <a:pt x="19366" y="17194"/>
                    <a:pt x="18764" y="15740"/>
                    <a:pt x="17561" y="14971"/>
                  </a:cubicBezTo>
                  <a:cubicBezTo>
                    <a:pt x="16926" y="14570"/>
                    <a:pt x="16108" y="14320"/>
                    <a:pt x="15757" y="13651"/>
                  </a:cubicBezTo>
                  <a:cubicBezTo>
                    <a:pt x="15473" y="13100"/>
                    <a:pt x="15606" y="12432"/>
                    <a:pt x="15473" y="11830"/>
                  </a:cubicBezTo>
                  <a:cubicBezTo>
                    <a:pt x="15306" y="11061"/>
                    <a:pt x="14687" y="10460"/>
                    <a:pt x="14052" y="9959"/>
                  </a:cubicBezTo>
                  <a:cubicBezTo>
                    <a:pt x="13418" y="9457"/>
                    <a:pt x="12916" y="9257"/>
                    <a:pt x="12900" y="8305"/>
                  </a:cubicBezTo>
                  <a:cubicBezTo>
                    <a:pt x="12883" y="7519"/>
                    <a:pt x="12164" y="1604"/>
                    <a:pt x="8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26;p58">
              <a:extLst>
                <a:ext uri="{FF2B5EF4-FFF2-40B4-BE49-F238E27FC236}">
                  <a16:creationId xmlns:a16="http://schemas.microsoft.com/office/drawing/2014/main" id="{A4662BDA-3EA3-4CC6-9BB5-FE036936A5CF}"/>
                </a:ext>
              </a:extLst>
            </p:cNvPr>
            <p:cNvSpPr/>
            <p:nvPr/>
          </p:nvSpPr>
          <p:spPr>
            <a:xfrm>
              <a:off x="4126800" y="2210155"/>
              <a:ext cx="947879" cy="895028"/>
            </a:xfrm>
            <a:custGeom>
              <a:avLst/>
              <a:gdLst/>
              <a:ahLst/>
              <a:cxnLst/>
              <a:rect l="l" t="t" r="r" b="b"/>
              <a:pathLst>
                <a:path w="29575" h="27926" extrusionOk="0">
                  <a:moveTo>
                    <a:pt x="11688" y="1"/>
                  </a:moveTo>
                  <a:cubicBezTo>
                    <a:pt x="11310" y="1"/>
                    <a:pt x="6716" y="77"/>
                    <a:pt x="4010" y="3760"/>
                  </a:cubicBezTo>
                  <a:cubicBezTo>
                    <a:pt x="3576" y="4362"/>
                    <a:pt x="0" y="10945"/>
                    <a:pt x="0" y="10945"/>
                  </a:cubicBezTo>
                  <a:lnTo>
                    <a:pt x="4879" y="15674"/>
                  </a:lnTo>
                  <a:lnTo>
                    <a:pt x="7168" y="12399"/>
                  </a:lnTo>
                  <a:lnTo>
                    <a:pt x="7987" y="19450"/>
                  </a:lnTo>
                  <a:lnTo>
                    <a:pt x="6249" y="25665"/>
                  </a:lnTo>
                  <a:cubicBezTo>
                    <a:pt x="8862" y="27173"/>
                    <a:pt x="11775" y="27925"/>
                    <a:pt x="14688" y="27925"/>
                  </a:cubicBezTo>
                  <a:cubicBezTo>
                    <a:pt x="17682" y="27925"/>
                    <a:pt x="20675" y="27132"/>
                    <a:pt x="23342" y="25548"/>
                  </a:cubicBezTo>
                  <a:cubicBezTo>
                    <a:pt x="22222" y="22674"/>
                    <a:pt x="20769" y="18915"/>
                    <a:pt x="20769" y="18915"/>
                  </a:cubicBezTo>
                  <a:lnTo>
                    <a:pt x="20919" y="13401"/>
                  </a:lnTo>
                  <a:lnTo>
                    <a:pt x="22055" y="17010"/>
                  </a:lnTo>
                  <a:lnTo>
                    <a:pt x="29574" y="16425"/>
                  </a:lnTo>
                  <a:cubicBezTo>
                    <a:pt x="27536" y="7052"/>
                    <a:pt x="25046" y="3242"/>
                    <a:pt x="25046" y="3242"/>
                  </a:cubicBezTo>
                  <a:cubicBezTo>
                    <a:pt x="22806" y="549"/>
                    <a:pt x="19553" y="382"/>
                    <a:pt x="18782" y="382"/>
                  </a:cubicBezTo>
                  <a:cubicBezTo>
                    <a:pt x="18673" y="382"/>
                    <a:pt x="18613" y="385"/>
                    <a:pt x="18613" y="385"/>
                  </a:cubicBezTo>
                  <a:lnTo>
                    <a:pt x="11713" y="1"/>
                  </a:lnTo>
                  <a:cubicBezTo>
                    <a:pt x="11713" y="1"/>
                    <a:pt x="11704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27;p58">
              <a:extLst>
                <a:ext uri="{FF2B5EF4-FFF2-40B4-BE49-F238E27FC236}">
                  <a16:creationId xmlns:a16="http://schemas.microsoft.com/office/drawing/2014/main" id="{7EA74110-D082-4B77-8669-2C5BD40543B1}"/>
                </a:ext>
              </a:extLst>
            </p:cNvPr>
            <p:cNvSpPr/>
            <p:nvPr/>
          </p:nvSpPr>
          <p:spPr>
            <a:xfrm>
              <a:off x="4260673" y="2329670"/>
              <a:ext cx="683338" cy="220504"/>
            </a:xfrm>
            <a:custGeom>
              <a:avLst/>
              <a:gdLst/>
              <a:ahLst/>
              <a:cxnLst/>
              <a:rect l="l" t="t" r="r" b="b"/>
              <a:pathLst>
                <a:path w="21321" h="6880" extrusionOk="0">
                  <a:moveTo>
                    <a:pt x="17472" y="2998"/>
                  </a:moveTo>
                  <a:cubicBezTo>
                    <a:pt x="17689" y="3089"/>
                    <a:pt x="17898" y="3203"/>
                    <a:pt x="18096" y="3340"/>
                  </a:cubicBezTo>
                  <a:cubicBezTo>
                    <a:pt x="18313" y="3507"/>
                    <a:pt x="18497" y="3707"/>
                    <a:pt x="18614" y="3958"/>
                  </a:cubicBezTo>
                  <a:cubicBezTo>
                    <a:pt x="18731" y="4192"/>
                    <a:pt x="18747" y="4459"/>
                    <a:pt x="18664" y="4710"/>
                  </a:cubicBezTo>
                  <a:cubicBezTo>
                    <a:pt x="18597" y="4944"/>
                    <a:pt x="18430" y="5144"/>
                    <a:pt x="18196" y="5244"/>
                  </a:cubicBezTo>
                  <a:cubicBezTo>
                    <a:pt x="18118" y="5274"/>
                    <a:pt x="18036" y="5289"/>
                    <a:pt x="17954" y="5289"/>
                  </a:cubicBezTo>
                  <a:cubicBezTo>
                    <a:pt x="17806" y="5289"/>
                    <a:pt x="17656" y="5241"/>
                    <a:pt x="17527" y="5144"/>
                  </a:cubicBezTo>
                  <a:cubicBezTo>
                    <a:pt x="17344" y="5010"/>
                    <a:pt x="17210" y="4810"/>
                    <a:pt x="17143" y="4593"/>
                  </a:cubicBezTo>
                  <a:cubicBezTo>
                    <a:pt x="17076" y="4376"/>
                    <a:pt x="17076" y="4142"/>
                    <a:pt x="17110" y="3924"/>
                  </a:cubicBezTo>
                  <a:cubicBezTo>
                    <a:pt x="17189" y="3595"/>
                    <a:pt x="17310" y="3286"/>
                    <a:pt x="17472" y="2998"/>
                  </a:cubicBezTo>
                  <a:close/>
                  <a:moveTo>
                    <a:pt x="6931" y="2918"/>
                  </a:moveTo>
                  <a:lnTo>
                    <a:pt x="6931" y="2918"/>
                  </a:lnTo>
                  <a:cubicBezTo>
                    <a:pt x="6937" y="2930"/>
                    <a:pt x="6944" y="2943"/>
                    <a:pt x="6951" y="2955"/>
                  </a:cubicBezTo>
                  <a:lnTo>
                    <a:pt x="7051" y="3122"/>
                  </a:lnTo>
                  <a:cubicBezTo>
                    <a:pt x="7085" y="3189"/>
                    <a:pt x="7101" y="3256"/>
                    <a:pt x="7118" y="3323"/>
                  </a:cubicBezTo>
                  <a:cubicBezTo>
                    <a:pt x="7168" y="3457"/>
                    <a:pt x="7235" y="3574"/>
                    <a:pt x="7268" y="3707"/>
                  </a:cubicBezTo>
                  <a:cubicBezTo>
                    <a:pt x="7369" y="3991"/>
                    <a:pt x="7402" y="4275"/>
                    <a:pt x="7369" y="4559"/>
                  </a:cubicBezTo>
                  <a:cubicBezTo>
                    <a:pt x="7369" y="4843"/>
                    <a:pt x="7218" y="5111"/>
                    <a:pt x="6984" y="5295"/>
                  </a:cubicBezTo>
                  <a:cubicBezTo>
                    <a:pt x="6887" y="5350"/>
                    <a:pt x="6768" y="5382"/>
                    <a:pt x="6653" y="5382"/>
                  </a:cubicBezTo>
                  <a:cubicBezTo>
                    <a:pt x="6630" y="5382"/>
                    <a:pt x="6606" y="5381"/>
                    <a:pt x="6583" y="5378"/>
                  </a:cubicBezTo>
                  <a:cubicBezTo>
                    <a:pt x="6433" y="5361"/>
                    <a:pt x="6299" y="5311"/>
                    <a:pt x="6182" y="5211"/>
                  </a:cubicBezTo>
                  <a:cubicBezTo>
                    <a:pt x="5664" y="4810"/>
                    <a:pt x="5614" y="4041"/>
                    <a:pt x="6065" y="3557"/>
                  </a:cubicBezTo>
                  <a:cubicBezTo>
                    <a:pt x="6294" y="3283"/>
                    <a:pt x="6596" y="3079"/>
                    <a:pt x="6931" y="2918"/>
                  </a:cubicBezTo>
                  <a:close/>
                  <a:moveTo>
                    <a:pt x="12392" y="4008"/>
                  </a:moveTo>
                  <a:lnTo>
                    <a:pt x="12392" y="4008"/>
                  </a:lnTo>
                  <a:cubicBezTo>
                    <a:pt x="12412" y="4052"/>
                    <a:pt x="12431" y="4096"/>
                    <a:pt x="12448" y="4142"/>
                  </a:cubicBezTo>
                  <a:cubicBezTo>
                    <a:pt x="12565" y="4493"/>
                    <a:pt x="12632" y="4877"/>
                    <a:pt x="12632" y="5244"/>
                  </a:cubicBezTo>
                  <a:cubicBezTo>
                    <a:pt x="12632" y="5629"/>
                    <a:pt x="12565" y="5996"/>
                    <a:pt x="12415" y="6347"/>
                  </a:cubicBezTo>
                  <a:cubicBezTo>
                    <a:pt x="12348" y="6514"/>
                    <a:pt x="12231" y="6648"/>
                    <a:pt x="12064" y="6715"/>
                  </a:cubicBezTo>
                  <a:cubicBezTo>
                    <a:pt x="11998" y="6744"/>
                    <a:pt x="11925" y="6757"/>
                    <a:pt x="11852" y="6757"/>
                  </a:cubicBezTo>
                  <a:cubicBezTo>
                    <a:pt x="11759" y="6757"/>
                    <a:pt x="11664" y="6736"/>
                    <a:pt x="11579" y="6698"/>
                  </a:cubicBezTo>
                  <a:cubicBezTo>
                    <a:pt x="11446" y="6614"/>
                    <a:pt x="11329" y="6498"/>
                    <a:pt x="11228" y="6364"/>
                  </a:cubicBezTo>
                  <a:cubicBezTo>
                    <a:pt x="11145" y="6213"/>
                    <a:pt x="11111" y="6063"/>
                    <a:pt x="11111" y="5896"/>
                  </a:cubicBezTo>
                  <a:cubicBezTo>
                    <a:pt x="11145" y="5562"/>
                    <a:pt x="11262" y="5244"/>
                    <a:pt x="11462" y="4977"/>
                  </a:cubicBezTo>
                  <a:cubicBezTo>
                    <a:pt x="11723" y="4614"/>
                    <a:pt x="12039" y="4289"/>
                    <a:pt x="12392" y="4008"/>
                  </a:cubicBezTo>
                  <a:close/>
                  <a:moveTo>
                    <a:pt x="2081" y="1"/>
                  </a:moveTo>
                  <a:cubicBezTo>
                    <a:pt x="1950" y="1"/>
                    <a:pt x="1819" y="5"/>
                    <a:pt x="1688" y="15"/>
                  </a:cubicBezTo>
                  <a:cubicBezTo>
                    <a:pt x="1253" y="48"/>
                    <a:pt x="836" y="132"/>
                    <a:pt x="418" y="265"/>
                  </a:cubicBezTo>
                  <a:lnTo>
                    <a:pt x="100" y="399"/>
                  </a:lnTo>
                  <a:cubicBezTo>
                    <a:pt x="34" y="416"/>
                    <a:pt x="0" y="449"/>
                    <a:pt x="0" y="449"/>
                  </a:cubicBezTo>
                  <a:cubicBezTo>
                    <a:pt x="0" y="449"/>
                    <a:pt x="34" y="432"/>
                    <a:pt x="117" y="399"/>
                  </a:cubicBezTo>
                  <a:lnTo>
                    <a:pt x="435" y="299"/>
                  </a:lnTo>
                  <a:cubicBezTo>
                    <a:pt x="836" y="165"/>
                    <a:pt x="1270" y="81"/>
                    <a:pt x="1704" y="65"/>
                  </a:cubicBezTo>
                  <a:cubicBezTo>
                    <a:pt x="1821" y="56"/>
                    <a:pt x="1937" y="52"/>
                    <a:pt x="2052" y="52"/>
                  </a:cubicBezTo>
                  <a:cubicBezTo>
                    <a:pt x="2616" y="52"/>
                    <a:pt x="3169" y="152"/>
                    <a:pt x="3709" y="332"/>
                  </a:cubicBezTo>
                  <a:cubicBezTo>
                    <a:pt x="4578" y="599"/>
                    <a:pt x="5364" y="1067"/>
                    <a:pt x="6015" y="1702"/>
                  </a:cubicBezTo>
                  <a:cubicBezTo>
                    <a:pt x="6347" y="2034"/>
                    <a:pt x="6638" y="2406"/>
                    <a:pt x="6876" y="2820"/>
                  </a:cubicBezTo>
                  <a:lnTo>
                    <a:pt x="6876" y="2820"/>
                  </a:lnTo>
                  <a:cubicBezTo>
                    <a:pt x="6537" y="2987"/>
                    <a:pt x="6227" y="3199"/>
                    <a:pt x="5982" y="3490"/>
                  </a:cubicBezTo>
                  <a:cubicBezTo>
                    <a:pt x="5865" y="3624"/>
                    <a:pt x="5781" y="3774"/>
                    <a:pt x="5715" y="3924"/>
                  </a:cubicBezTo>
                  <a:cubicBezTo>
                    <a:pt x="5648" y="4092"/>
                    <a:pt x="5631" y="4259"/>
                    <a:pt x="5648" y="4442"/>
                  </a:cubicBezTo>
                  <a:cubicBezTo>
                    <a:pt x="5681" y="4777"/>
                    <a:pt x="5848" y="5077"/>
                    <a:pt x="6116" y="5295"/>
                  </a:cubicBezTo>
                  <a:cubicBezTo>
                    <a:pt x="6232" y="5411"/>
                    <a:pt x="6400" y="5478"/>
                    <a:pt x="6567" y="5495"/>
                  </a:cubicBezTo>
                  <a:cubicBezTo>
                    <a:pt x="6588" y="5497"/>
                    <a:pt x="6610" y="5498"/>
                    <a:pt x="6631" y="5498"/>
                  </a:cubicBezTo>
                  <a:cubicBezTo>
                    <a:pt x="6776" y="5498"/>
                    <a:pt x="6918" y="5451"/>
                    <a:pt x="7035" y="5378"/>
                  </a:cubicBezTo>
                  <a:cubicBezTo>
                    <a:pt x="7302" y="5194"/>
                    <a:pt x="7469" y="4894"/>
                    <a:pt x="7469" y="4559"/>
                  </a:cubicBezTo>
                  <a:cubicBezTo>
                    <a:pt x="7502" y="4275"/>
                    <a:pt x="7469" y="3975"/>
                    <a:pt x="7369" y="3690"/>
                  </a:cubicBezTo>
                  <a:cubicBezTo>
                    <a:pt x="7319" y="3540"/>
                    <a:pt x="7268" y="3423"/>
                    <a:pt x="7218" y="3289"/>
                  </a:cubicBezTo>
                  <a:cubicBezTo>
                    <a:pt x="7185" y="3223"/>
                    <a:pt x="7168" y="3156"/>
                    <a:pt x="7135" y="3089"/>
                  </a:cubicBezTo>
                  <a:lnTo>
                    <a:pt x="7035" y="2905"/>
                  </a:lnTo>
                  <a:cubicBezTo>
                    <a:pt x="7029" y="2896"/>
                    <a:pt x="7024" y="2886"/>
                    <a:pt x="7019" y="2876"/>
                  </a:cubicBezTo>
                  <a:lnTo>
                    <a:pt x="7019" y="2876"/>
                  </a:lnTo>
                  <a:cubicBezTo>
                    <a:pt x="7271" y="2762"/>
                    <a:pt x="7538" y="2669"/>
                    <a:pt x="7803" y="2588"/>
                  </a:cubicBezTo>
                  <a:cubicBezTo>
                    <a:pt x="8321" y="2419"/>
                    <a:pt x="8869" y="2331"/>
                    <a:pt x="9416" y="2331"/>
                  </a:cubicBezTo>
                  <a:cubicBezTo>
                    <a:pt x="9575" y="2331"/>
                    <a:pt x="9734" y="2339"/>
                    <a:pt x="9892" y="2354"/>
                  </a:cubicBezTo>
                  <a:cubicBezTo>
                    <a:pt x="10610" y="2421"/>
                    <a:pt x="11295" y="2738"/>
                    <a:pt x="11830" y="3239"/>
                  </a:cubicBezTo>
                  <a:cubicBezTo>
                    <a:pt x="12032" y="3429"/>
                    <a:pt x="12206" y="3647"/>
                    <a:pt x="12336" y="3894"/>
                  </a:cubicBezTo>
                  <a:lnTo>
                    <a:pt x="12336" y="3894"/>
                  </a:lnTo>
                  <a:cubicBezTo>
                    <a:pt x="11967" y="4185"/>
                    <a:pt x="11640" y="4528"/>
                    <a:pt x="11362" y="4910"/>
                  </a:cubicBezTo>
                  <a:cubicBezTo>
                    <a:pt x="11145" y="5194"/>
                    <a:pt x="11011" y="5528"/>
                    <a:pt x="10978" y="5896"/>
                  </a:cubicBezTo>
                  <a:cubicBezTo>
                    <a:pt x="10978" y="6080"/>
                    <a:pt x="11028" y="6264"/>
                    <a:pt x="11128" y="6414"/>
                  </a:cubicBezTo>
                  <a:cubicBezTo>
                    <a:pt x="11228" y="6581"/>
                    <a:pt x="11362" y="6715"/>
                    <a:pt x="11512" y="6815"/>
                  </a:cubicBezTo>
                  <a:lnTo>
                    <a:pt x="11529" y="6815"/>
                  </a:lnTo>
                  <a:cubicBezTo>
                    <a:pt x="11626" y="6859"/>
                    <a:pt x="11732" y="6880"/>
                    <a:pt x="11838" y="6880"/>
                  </a:cubicBezTo>
                  <a:cubicBezTo>
                    <a:pt x="11933" y="6880"/>
                    <a:pt x="12027" y="6863"/>
                    <a:pt x="12114" y="6832"/>
                  </a:cubicBezTo>
                  <a:cubicBezTo>
                    <a:pt x="12298" y="6748"/>
                    <a:pt x="12448" y="6598"/>
                    <a:pt x="12532" y="6397"/>
                  </a:cubicBezTo>
                  <a:cubicBezTo>
                    <a:pt x="12682" y="6046"/>
                    <a:pt x="12766" y="5645"/>
                    <a:pt x="12749" y="5244"/>
                  </a:cubicBezTo>
                  <a:cubicBezTo>
                    <a:pt x="12749" y="4860"/>
                    <a:pt x="12699" y="4459"/>
                    <a:pt x="12565" y="4092"/>
                  </a:cubicBezTo>
                  <a:cubicBezTo>
                    <a:pt x="12542" y="4038"/>
                    <a:pt x="12517" y="3984"/>
                    <a:pt x="12491" y="3931"/>
                  </a:cubicBezTo>
                  <a:lnTo>
                    <a:pt x="12491" y="3931"/>
                  </a:lnTo>
                  <a:cubicBezTo>
                    <a:pt x="12628" y="3828"/>
                    <a:pt x="12770" y="3731"/>
                    <a:pt x="12916" y="3640"/>
                  </a:cubicBezTo>
                  <a:cubicBezTo>
                    <a:pt x="13467" y="3323"/>
                    <a:pt x="14069" y="3072"/>
                    <a:pt x="14687" y="2905"/>
                  </a:cubicBezTo>
                  <a:cubicBezTo>
                    <a:pt x="15105" y="2786"/>
                    <a:pt x="15540" y="2726"/>
                    <a:pt x="15973" y="2726"/>
                  </a:cubicBezTo>
                  <a:cubicBezTo>
                    <a:pt x="16146" y="2726"/>
                    <a:pt x="16320" y="2736"/>
                    <a:pt x="16492" y="2755"/>
                  </a:cubicBezTo>
                  <a:cubicBezTo>
                    <a:pt x="16801" y="2782"/>
                    <a:pt x="17105" y="2854"/>
                    <a:pt x="17396" y="2968"/>
                  </a:cubicBezTo>
                  <a:lnTo>
                    <a:pt x="17396" y="2968"/>
                  </a:lnTo>
                  <a:cubicBezTo>
                    <a:pt x="17226" y="3260"/>
                    <a:pt x="17105" y="3578"/>
                    <a:pt x="17026" y="3908"/>
                  </a:cubicBezTo>
                  <a:cubicBezTo>
                    <a:pt x="16976" y="4142"/>
                    <a:pt x="16993" y="4392"/>
                    <a:pt x="17043" y="4609"/>
                  </a:cubicBezTo>
                  <a:cubicBezTo>
                    <a:pt x="17126" y="4860"/>
                    <a:pt x="17277" y="5077"/>
                    <a:pt x="17477" y="5211"/>
                  </a:cubicBezTo>
                  <a:cubicBezTo>
                    <a:pt x="17625" y="5325"/>
                    <a:pt x="17804" y="5384"/>
                    <a:pt x="17983" y="5384"/>
                  </a:cubicBezTo>
                  <a:cubicBezTo>
                    <a:pt x="18066" y="5384"/>
                    <a:pt x="18149" y="5371"/>
                    <a:pt x="18229" y="5345"/>
                  </a:cubicBezTo>
                  <a:cubicBezTo>
                    <a:pt x="18497" y="5228"/>
                    <a:pt x="18680" y="5010"/>
                    <a:pt x="18764" y="4743"/>
                  </a:cubicBezTo>
                  <a:cubicBezTo>
                    <a:pt x="18847" y="4459"/>
                    <a:pt x="18831" y="4175"/>
                    <a:pt x="18697" y="3908"/>
                  </a:cubicBezTo>
                  <a:cubicBezTo>
                    <a:pt x="18580" y="3657"/>
                    <a:pt x="18380" y="3423"/>
                    <a:pt x="18146" y="3256"/>
                  </a:cubicBezTo>
                  <a:cubicBezTo>
                    <a:pt x="17951" y="3115"/>
                    <a:pt x="17743" y="2999"/>
                    <a:pt x="17526" y="2905"/>
                  </a:cubicBezTo>
                  <a:lnTo>
                    <a:pt x="17526" y="2905"/>
                  </a:lnTo>
                  <a:cubicBezTo>
                    <a:pt x="17553" y="2860"/>
                    <a:pt x="17582" y="2816"/>
                    <a:pt x="17611" y="2772"/>
                  </a:cubicBezTo>
                  <a:cubicBezTo>
                    <a:pt x="17812" y="2454"/>
                    <a:pt x="18062" y="2170"/>
                    <a:pt x="18329" y="1903"/>
                  </a:cubicBezTo>
                  <a:cubicBezTo>
                    <a:pt x="18764" y="1485"/>
                    <a:pt x="19282" y="1151"/>
                    <a:pt x="19833" y="917"/>
                  </a:cubicBezTo>
                  <a:cubicBezTo>
                    <a:pt x="20184" y="767"/>
                    <a:pt x="20552" y="666"/>
                    <a:pt x="20936" y="599"/>
                  </a:cubicBezTo>
                  <a:cubicBezTo>
                    <a:pt x="21053" y="583"/>
                    <a:pt x="21153" y="566"/>
                    <a:pt x="21220" y="566"/>
                  </a:cubicBezTo>
                  <a:cubicBezTo>
                    <a:pt x="21253" y="566"/>
                    <a:pt x="21287" y="549"/>
                    <a:pt x="21320" y="549"/>
                  </a:cubicBezTo>
                  <a:cubicBezTo>
                    <a:pt x="21187" y="549"/>
                    <a:pt x="21053" y="566"/>
                    <a:pt x="20919" y="583"/>
                  </a:cubicBezTo>
                  <a:cubicBezTo>
                    <a:pt x="20552" y="633"/>
                    <a:pt x="20167" y="733"/>
                    <a:pt x="19817" y="867"/>
                  </a:cubicBezTo>
                  <a:cubicBezTo>
                    <a:pt x="19248" y="1101"/>
                    <a:pt x="18731" y="1435"/>
                    <a:pt x="18279" y="1853"/>
                  </a:cubicBezTo>
                  <a:cubicBezTo>
                    <a:pt x="18012" y="2120"/>
                    <a:pt x="17761" y="2421"/>
                    <a:pt x="17544" y="2738"/>
                  </a:cubicBezTo>
                  <a:cubicBezTo>
                    <a:pt x="17512" y="2783"/>
                    <a:pt x="17482" y="2828"/>
                    <a:pt x="17453" y="2874"/>
                  </a:cubicBezTo>
                  <a:lnTo>
                    <a:pt x="17453" y="2874"/>
                  </a:lnTo>
                  <a:cubicBezTo>
                    <a:pt x="17150" y="2753"/>
                    <a:pt x="16832" y="2675"/>
                    <a:pt x="16508" y="2638"/>
                  </a:cubicBezTo>
                  <a:cubicBezTo>
                    <a:pt x="16344" y="2621"/>
                    <a:pt x="16181" y="2612"/>
                    <a:pt x="16020" y="2612"/>
                  </a:cubicBezTo>
                  <a:cubicBezTo>
                    <a:pt x="15555" y="2612"/>
                    <a:pt x="15100" y="2681"/>
                    <a:pt x="14654" y="2805"/>
                  </a:cubicBezTo>
                  <a:cubicBezTo>
                    <a:pt x="14019" y="2955"/>
                    <a:pt x="13417" y="3206"/>
                    <a:pt x="12849" y="3540"/>
                  </a:cubicBezTo>
                  <a:cubicBezTo>
                    <a:pt x="12705" y="3626"/>
                    <a:pt x="12566" y="3720"/>
                    <a:pt x="12433" y="3820"/>
                  </a:cubicBezTo>
                  <a:lnTo>
                    <a:pt x="12433" y="3820"/>
                  </a:lnTo>
                  <a:cubicBezTo>
                    <a:pt x="12296" y="3570"/>
                    <a:pt x="12123" y="3336"/>
                    <a:pt x="11913" y="3139"/>
                  </a:cubicBezTo>
                  <a:cubicBezTo>
                    <a:pt x="11362" y="2621"/>
                    <a:pt x="10660" y="2304"/>
                    <a:pt x="9892" y="2237"/>
                  </a:cubicBezTo>
                  <a:cubicBezTo>
                    <a:pt x="9730" y="2222"/>
                    <a:pt x="9568" y="2214"/>
                    <a:pt x="9407" y="2214"/>
                  </a:cubicBezTo>
                  <a:cubicBezTo>
                    <a:pt x="8852" y="2214"/>
                    <a:pt x="8301" y="2302"/>
                    <a:pt x="7770" y="2471"/>
                  </a:cubicBezTo>
                  <a:cubicBezTo>
                    <a:pt x="7496" y="2560"/>
                    <a:pt x="7223" y="2657"/>
                    <a:pt x="6964" y="2778"/>
                  </a:cubicBezTo>
                  <a:lnTo>
                    <a:pt x="6964" y="2778"/>
                  </a:lnTo>
                  <a:cubicBezTo>
                    <a:pt x="6725" y="2358"/>
                    <a:pt x="6430" y="1969"/>
                    <a:pt x="6065" y="1635"/>
                  </a:cubicBezTo>
                  <a:cubicBezTo>
                    <a:pt x="5414" y="1000"/>
                    <a:pt x="4612" y="533"/>
                    <a:pt x="3726" y="265"/>
                  </a:cubicBezTo>
                  <a:cubicBezTo>
                    <a:pt x="3197" y="89"/>
                    <a:pt x="2645" y="1"/>
                    <a:pt x="20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28;p58">
              <a:extLst>
                <a:ext uri="{FF2B5EF4-FFF2-40B4-BE49-F238E27FC236}">
                  <a16:creationId xmlns:a16="http://schemas.microsoft.com/office/drawing/2014/main" id="{89D74637-0A88-4029-8AD5-E599D1633503}"/>
                </a:ext>
              </a:extLst>
            </p:cNvPr>
            <p:cNvSpPr/>
            <p:nvPr/>
          </p:nvSpPr>
          <p:spPr>
            <a:xfrm>
              <a:off x="4815459" y="2600011"/>
              <a:ext cx="222267" cy="131790"/>
            </a:xfrm>
            <a:custGeom>
              <a:avLst/>
              <a:gdLst/>
              <a:ahLst/>
              <a:cxnLst/>
              <a:rect l="l" t="t" r="r" b="b"/>
              <a:pathLst>
                <a:path w="6935" h="4112" extrusionOk="0">
                  <a:moveTo>
                    <a:pt x="38" y="2645"/>
                  </a:moveTo>
                  <a:lnTo>
                    <a:pt x="38" y="2645"/>
                  </a:lnTo>
                  <a:cubicBezTo>
                    <a:pt x="25" y="2660"/>
                    <a:pt x="13" y="2675"/>
                    <a:pt x="0" y="2691"/>
                  </a:cubicBezTo>
                  <a:cubicBezTo>
                    <a:pt x="0" y="2691"/>
                    <a:pt x="17" y="2674"/>
                    <a:pt x="34" y="2657"/>
                  </a:cubicBezTo>
                  <a:cubicBezTo>
                    <a:pt x="35" y="2653"/>
                    <a:pt x="36" y="2649"/>
                    <a:pt x="38" y="2645"/>
                  </a:cubicBezTo>
                  <a:close/>
                  <a:moveTo>
                    <a:pt x="5194" y="1462"/>
                  </a:moveTo>
                  <a:cubicBezTo>
                    <a:pt x="5556" y="1738"/>
                    <a:pt x="5760" y="2183"/>
                    <a:pt x="5731" y="2641"/>
                  </a:cubicBezTo>
                  <a:cubicBezTo>
                    <a:pt x="5715" y="2891"/>
                    <a:pt x="5564" y="3109"/>
                    <a:pt x="5364" y="3225"/>
                  </a:cubicBezTo>
                  <a:cubicBezTo>
                    <a:pt x="5322" y="3239"/>
                    <a:pt x="5278" y="3247"/>
                    <a:pt x="5233" y="3247"/>
                  </a:cubicBezTo>
                  <a:cubicBezTo>
                    <a:pt x="5169" y="3247"/>
                    <a:pt x="5105" y="3231"/>
                    <a:pt x="5046" y="3192"/>
                  </a:cubicBezTo>
                  <a:cubicBezTo>
                    <a:pt x="4963" y="3125"/>
                    <a:pt x="4896" y="3025"/>
                    <a:pt x="4879" y="2925"/>
                  </a:cubicBezTo>
                  <a:cubicBezTo>
                    <a:pt x="4812" y="2708"/>
                    <a:pt x="4812" y="2490"/>
                    <a:pt x="4879" y="2273"/>
                  </a:cubicBezTo>
                  <a:cubicBezTo>
                    <a:pt x="4929" y="2073"/>
                    <a:pt x="4996" y="1872"/>
                    <a:pt x="5080" y="1688"/>
                  </a:cubicBezTo>
                  <a:cubicBezTo>
                    <a:pt x="5115" y="1611"/>
                    <a:pt x="5153" y="1536"/>
                    <a:pt x="5194" y="1462"/>
                  </a:cubicBezTo>
                  <a:close/>
                  <a:moveTo>
                    <a:pt x="2722" y="2168"/>
                  </a:moveTo>
                  <a:cubicBezTo>
                    <a:pt x="2928" y="2317"/>
                    <a:pt x="3103" y="2506"/>
                    <a:pt x="3242" y="2724"/>
                  </a:cubicBezTo>
                  <a:cubicBezTo>
                    <a:pt x="3375" y="2908"/>
                    <a:pt x="3442" y="3142"/>
                    <a:pt x="3459" y="3376"/>
                  </a:cubicBezTo>
                  <a:cubicBezTo>
                    <a:pt x="3459" y="3626"/>
                    <a:pt x="3325" y="3844"/>
                    <a:pt x="3108" y="3961"/>
                  </a:cubicBezTo>
                  <a:cubicBezTo>
                    <a:pt x="3049" y="3980"/>
                    <a:pt x="2989" y="3990"/>
                    <a:pt x="2931" y="3990"/>
                  </a:cubicBezTo>
                  <a:cubicBezTo>
                    <a:pt x="2740" y="3990"/>
                    <a:pt x="2563" y="3889"/>
                    <a:pt x="2473" y="3710"/>
                  </a:cubicBezTo>
                  <a:cubicBezTo>
                    <a:pt x="2356" y="3459"/>
                    <a:pt x="2339" y="3192"/>
                    <a:pt x="2406" y="2925"/>
                  </a:cubicBezTo>
                  <a:cubicBezTo>
                    <a:pt x="2469" y="2657"/>
                    <a:pt x="2577" y="2401"/>
                    <a:pt x="2722" y="2168"/>
                  </a:cubicBezTo>
                  <a:close/>
                  <a:moveTo>
                    <a:pt x="6934" y="1"/>
                  </a:moveTo>
                  <a:lnTo>
                    <a:pt x="6934" y="1"/>
                  </a:lnTo>
                  <a:cubicBezTo>
                    <a:pt x="6717" y="51"/>
                    <a:pt x="6483" y="134"/>
                    <a:pt x="6283" y="251"/>
                  </a:cubicBezTo>
                  <a:cubicBezTo>
                    <a:pt x="5842" y="505"/>
                    <a:pt x="5465" y="876"/>
                    <a:pt x="5187" y="1314"/>
                  </a:cubicBezTo>
                  <a:lnTo>
                    <a:pt x="5187" y="1314"/>
                  </a:lnTo>
                  <a:cubicBezTo>
                    <a:pt x="5142" y="1286"/>
                    <a:pt x="5095" y="1260"/>
                    <a:pt x="5046" y="1237"/>
                  </a:cubicBezTo>
                  <a:cubicBezTo>
                    <a:pt x="4805" y="1127"/>
                    <a:pt x="4549" y="1073"/>
                    <a:pt x="4296" y="1073"/>
                  </a:cubicBezTo>
                  <a:cubicBezTo>
                    <a:pt x="3935" y="1073"/>
                    <a:pt x="3579" y="1181"/>
                    <a:pt x="3275" y="1388"/>
                  </a:cubicBezTo>
                  <a:cubicBezTo>
                    <a:pt x="3037" y="1562"/>
                    <a:pt x="2832" y="1775"/>
                    <a:pt x="2669" y="2014"/>
                  </a:cubicBezTo>
                  <a:lnTo>
                    <a:pt x="2669" y="2014"/>
                  </a:lnTo>
                  <a:cubicBezTo>
                    <a:pt x="2550" y="1944"/>
                    <a:pt x="2423" y="1885"/>
                    <a:pt x="2289" y="1839"/>
                  </a:cubicBezTo>
                  <a:cubicBezTo>
                    <a:pt x="2085" y="1770"/>
                    <a:pt x="1869" y="1736"/>
                    <a:pt x="1654" y="1736"/>
                  </a:cubicBezTo>
                  <a:cubicBezTo>
                    <a:pt x="1501" y="1736"/>
                    <a:pt x="1349" y="1754"/>
                    <a:pt x="1203" y="1789"/>
                  </a:cubicBezTo>
                  <a:cubicBezTo>
                    <a:pt x="936" y="1872"/>
                    <a:pt x="685" y="1989"/>
                    <a:pt x="451" y="2156"/>
                  </a:cubicBezTo>
                  <a:cubicBezTo>
                    <a:pt x="318" y="2273"/>
                    <a:pt x="201" y="2390"/>
                    <a:pt x="101" y="2540"/>
                  </a:cubicBezTo>
                  <a:cubicBezTo>
                    <a:pt x="70" y="2571"/>
                    <a:pt x="53" y="2602"/>
                    <a:pt x="38" y="2645"/>
                  </a:cubicBezTo>
                  <a:lnTo>
                    <a:pt x="38" y="2645"/>
                  </a:lnTo>
                  <a:cubicBezTo>
                    <a:pt x="176" y="2479"/>
                    <a:pt x="316" y="2329"/>
                    <a:pt x="485" y="2206"/>
                  </a:cubicBezTo>
                  <a:cubicBezTo>
                    <a:pt x="702" y="2039"/>
                    <a:pt x="953" y="1922"/>
                    <a:pt x="1220" y="1855"/>
                  </a:cubicBezTo>
                  <a:cubicBezTo>
                    <a:pt x="1355" y="1830"/>
                    <a:pt x="1490" y="1816"/>
                    <a:pt x="1624" y="1816"/>
                  </a:cubicBezTo>
                  <a:cubicBezTo>
                    <a:pt x="1839" y="1816"/>
                    <a:pt x="2050" y="1850"/>
                    <a:pt x="2256" y="1922"/>
                  </a:cubicBezTo>
                  <a:cubicBezTo>
                    <a:pt x="2384" y="1968"/>
                    <a:pt x="2504" y="2027"/>
                    <a:pt x="2616" y="2097"/>
                  </a:cubicBezTo>
                  <a:lnTo>
                    <a:pt x="2616" y="2097"/>
                  </a:lnTo>
                  <a:cubicBezTo>
                    <a:pt x="2463" y="2340"/>
                    <a:pt x="2352" y="2608"/>
                    <a:pt x="2289" y="2891"/>
                  </a:cubicBezTo>
                  <a:cubicBezTo>
                    <a:pt x="2206" y="3192"/>
                    <a:pt x="2239" y="3510"/>
                    <a:pt x="2373" y="3777"/>
                  </a:cubicBezTo>
                  <a:cubicBezTo>
                    <a:pt x="2456" y="3894"/>
                    <a:pt x="2573" y="4011"/>
                    <a:pt x="2707" y="4061"/>
                  </a:cubicBezTo>
                  <a:cubicBezTo>
                    <a:pt x="2774" y="4094"/>
                    <a:pt x="2849" y="4111"/>
                    <a:pt x="2924" y="4111"/>
                  </a:cubicBezTo>
                  <a:cubicBezTo>
                    <a:pt x="2999" y="4111"/>
                    <a:pt x="3075" y="4094"/>
                    <a:pt x="3141" y="4061"/>
                  </a:cubicBezTo>
                  <a:cubicBezTo>
                    <a:pt x="3409" y="3927"/>
                    <a:pt x="3576" y="3660"/>
                    <a:pt x="3559" y="3376"/>
                  </a:cubicBezTo>
                  <a:cubicBezTo>
                    <a:pt x="3559" y="3125"/>
                    <a:pt x="3476" y="2875"/>
                    <a:pt x="3325" y="2657"/>
                  </a:cubicBezTo>
                  <a:cubicBezTo>
                    <a:pt x="3185" y="2428"/>
                    <a:pt x="2998" y="2234"/>
                    <a:pt x="2777" y="2083"/>
                  </a:cubicBezTo>
                  <a:lnTo>
                    <a:pt x="2777" y="2083"/>
                  </a:lnTo>
                  <a:cubicBezTo>
                    <a:pt x="2931" y="1856"/>
                    <a:pt x="3122" y="1653"/>
                    <a:pt x="3342" y="1488"/>
                  </a:cubicBezTo>
                  <a:cubicBezTo>
                    <a:pt x="3627" y="1291"/>
                    <a:pt x="3958" y="1193"/>
                    <a:pt x="4295" y="1193"/>
                  </a:cubicBezTo>
                  <a:cubicBezTo>
                    <a:pt x="4531" y="1193"/>
                    <a:pt x="4769" y="1241"/>
                    <a:pt x="4996" y="1337"/>
                  </a:cubicBezTo>
                  <a:cubicBezTo>
                    <a:pt x="5041" y="1361"/>
                    <a:pt x="5084" y="1386"/>
                    <a:pt x="5126" y="1414"/>
                  </a:cubicBezTo>
                  <a:lnTo>
                    <a:pt x="5126" y="1414"/>
                  </a:lnTo>
                  <a:cubicBezTo>
                    <a:pt x="5079" y="1492"/>
                    <a:pt x="5036" y="1573"/>
                    <a:pt x="4996" y="1655"/>
                  </a:cubicBezTo>
                  <a:cubicBezTo>
                    <a:pt x="4896" y="1839"/>
                    <a:pt x="4829" y="2039"/>
                    <a:pt x="4779" y="2256"/>
                  </a:cubicBezTo>
                  <a:cubicBezTo>
                    <a:pt x="4712" y="2474"/>
                    <a:pt x="4712" y="2724"/>
                    <a:pt x="4779" y="2958"/>
                  </a:cubicBezTo>
                  <a:cubicBezTo>
                    <a:pt x="4812" y="3075"/>
                    <a:pt x="4879" y="3192"/>
                    <a:pt x="4996" y="3276"/>
                  </a:cubicBezTo>
                  <a:cubicBezTo>
                    <a:pt x="5069" y="3328"/>
                    <a:pt x="5155" y="3354"/>
                    <a:pt x="5242" y="3354"/>
                  </a:cubicBezTo>
                  <a:cubicBezTo>
                    <a:pt x="5295" y="3354"/>
                    <a:pt x="5347" y="3345"/>
                    <a:pt x="5397" y="3326"/>
                  </a:cubicBezTo>
                  <a:cubicBezTo>
                    <a:pt x="5648" y="3209"/>
                    <a:pt x="5815" y="2941"/>
                    <a:pt x="5848" y="2657"/>
                  </a:cubicBezTo>
                  <a:cubicBezTo>
                    <a:pt x="5892" y="2153"/>
                    <a:pt x="5661" y="1648"/>
                    <a:pt x="5254" y="1358"/>
                  </a:cubicBezTo>
                  <a:lnTo>
                    <a:pt x="5254" y="1358"/>
                  </a:lnTo>
                  <a:cubicBezTo>
                    <a:pt x="5516" y="925"/>
                    <a:pt x="5873" y="570"/>
                    <a:pt x="6316" y="301"/>
                  </a:cubicBezTo>
                  <a:cubicBezTo>
                    <a:pt x="6517" y="185"/>
                    <a:pt x="6717" y="84"/>
                    <a:pt x="69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29;p58">
              <a:extLst>
                <a:ext uri="{FF2B5EF4-FFF2-40B4-BE49-F238E27FC236}">
                  <a16:creationId xmlns:a16="http://schemas.microsoft.com/office/drawing/2014/main" id="{5D6BBDA0-D4DF-4E5D-B6EF-201C365E6C71}"/>
                </a:ext>
              </a:extLst>
            </p:cNvPr>
            <p:cNvSpPr/>
            <p:nvPr/>
          </p:nvSpPr>
          <p:spPr>
            <a:xfrm>
              <a:off x="4419160" y="2658823"/>
              <a:ext cx="373831" cy="136757"/>
            </a:xfrm>
            <a:custGeom>
              <a:avLst/>
              <a:gdLst/>
              <a:ahLst/>
              <a:cxnLst/>
              <a:rect l="l" t="t" r="r" b="b"/>
              <a:pathLst>
                <a:path w="11664" h="4267" extrusionOk="0">
                  <a:moveTo>
                    <a:pt x="3635" y="1531"/>
                  </a:moveTo>
                  <a:lnTo>
                    <a:pt x="3635" y="1531"/>
                  </a:lnTo>
                  <a:cubicBezTo>
                    <a:pt x="3643" y="1545"/>
                    <a:pt x="3652" y="1560"/>
                    <a:pt x="3660" y="1574"/>
                  </a:cubicBezTo>
                  <a:cubicBezTo>
                    <a:pt x="3810" y="1842"/>
                    <a:pt x="3911" y="2109"/>
                    <a:pt x="3944" y="2410"/>
                  </a:cubicBezTo>
                  <a:cubicBezTo>
                    <a:pt x="3994" y="2710"/>
                    <a:pt x="3861" y="3028"/>
                    <a:pt x="3610" y="3212"/>
                  </a:cubicBezTo>
                  <a:cubicBezTo>
                    <a:pt x="3493" y="3295"/>
                    <a:pt x="3326" y="3345"/>
                    <a:pt x="3176" y="3345"/>
                  </a:cubicBezTo>
                  <a:cubicBezTo>
                    <a:pt x="3025" y="3329"/>
                    <a:pt x="2875" y="3228"/>
                    <a:pt x="2808" y="3095"/>
                  </a:cubicBezTo>
                  <a:cubicBezTo>
                    <a:pt x="2741" y="2944"/>
                    <a:pt x="2724" y="2777"/>
                    <a:pt x="2758" y="2610"/>
                  </a:cubicBezTo>
                  <a:cubicBezTo>
                    <a:pt x="2808" y="2443"/>
                    <a:pt x="2875" y="2293"/>
                    <a:pt x="2975" y="2142"/>
                  </a:cubicBezTo>
                  <a:cubicBezTo>
                    <a:pt x="3166" y="1910"/>
                    <a:pt x="3380" y="1700"/>
                    <a:pt x="3635" y="1531"/>
                  </a:cubicBezTo>
                  <a:close/>
                  <a:moveTo>
                    <a:pt x="7685" y="2131"/>
                  </a:moveTo>
                  <a:cubicBezTo>
                    <a:pt x="7757" y="2220"/>
                    <a:pt x="7824" y="2313"/>
                    <a:pt x="7887" y="2410"/>
                  </a:cubicBezTo>
                  <a:cubicBezTo>
                    <a:pt x="8088" y="2694"/>
                    <a:pt x="8188" y="3061"/>
                    <a:pt x="8155" y="3429"/>
                  </a:cubicBezTo>
                  <a:cubicBezTo>
                    <a:pt x="8121" y="3763"/>
                    <a:pt x="7871" y="4047"/>
                    <a:pt x="7536" y="4131"/>
                  </a:cubicBezTo>
                  <a:cubicBezTo>
                    <a:pt x="7498" y="4139"/>
                    <a:pt x="7458" y="4143"/>
                    <a:pt x="7417" y="4143"/>
                  </a:cubicBezTo>
                  <a:cubicBezTo>
                    <a:pt x="7302" y="4143"/>
                    <a:pt x="7185" y="4109"/>
                    <a:pt x="7085" y="4047"/>
                  </a:cubicBezTo>
                  <a:cubicBezTo>
                    <a:pt x="6968" y="3947"/>
                    <a:pt x="6868" y="3813"/>
                    <a:pt x="6818" y="3663"/>
                  </a:cubicBezTo>
                  <a:cubicBezTo>
                    <a:pt x="6718" y="3362"/>
                    <a:pt x="6768" y="3045"/>
                    <a:pt x="6935" y="2794"/>
                  </a:cubicBezTo>
                  <a:cubicBezTo>
                    <a:pt x="7119" y="2543"/>
                    <a:pt x="7336" y="2343"/>
                    <a:pt x="7587" y="2192"/>
                  </a:cubicBezTo>
                  <a:cubicBezTo>
                    <a:pt x="7619" y="2171"/>
                    <a:pt x="7652" y="2151"/>
                    <a:pt x="7685" y="2131"/>
                  </a:cubicBezTo>
                  <a:close/>
                  <a:moveTo>
                    <a:pt x="1024" y="1"/>
                  </a:moveTo>
                  <a:cubicBezTo>
                    <a:pt x="978" y="1"/>
                    <a:pt x="932" y="2"/>
                    <a:pt x="886" y="4"/>
                  </a:cubicBezTo>
                  <a:cubicBezTo>
                    <a:pt x="669" y="20"/>
                    <a:pt x="435" y="54"/>
                    <a:pt x="218" y="121"/>
                  </a:cubicBezTo>
                  <a:lnTo>
                    <a:pt x="51" y="171"/>
                  </a:lnTo>
                  <a:cubicBezTo>
                    <a:pt x="34" y="187"/>
                    <a:pt x="18" y="187"/>
                    <a:pt x="1" y="204"/>
                  </a:cubicBezTo>
                  <a:cubicBezTo>
                    <a:pt x="285" y="121"/>
                    <a:pt x="586" y="70"/>
                    <a:pt x="903" y="54"/>
                  </a:cubicBezTo>
                  <a:cubicBezTo>
                    <a:pt x="1254" y="54"/>
                    <a:pt x="1605" y="104"/>
                    <a:pt x="1956" y="221"/>
                  </a:cubicBezTo>
                  <a:cubicBezTo>
                    <a:pt x="2390" y="371"/>
                    <a:pt x="2808" y="622"/>
                    <a:pt x="3159" y="939"/>
                  </a:cubicBezTo>
                  <a:cubicBezTo>
                    <a:pt x="3317" y="1084"/>
                    <a:pt x="3454" y="1250"/>
                    <a:pt x="3571" y="1428"/>
                  </a:cubicBezTo>
                  <a:lnTo>
                    <a:pt x="3571" y="1428"/>
                  </a:lnTo>
                  <a:cubicBezTo>
                    <a:pt x="3306" y="1602"/>
                    <a:pt x="3068" y="1828"/>
                    <a:pt x="2875" y="2076"/>
                  </a:cubicBezTo>
                  <a:cubicBezTo>
                    <a:pt x="2775" y="2226"/>
                    <a:pt x="2691" y="2410"/>
                    <a:pt x="2641" y="2593"/>
                  </a:cubicBezTo>
                  <a:cubicBezTo>
                    <a:pt x="2591" y="2777"/>
                    <a:pt x="2607" y="2978"/>
                    <a:pt x="2708" y="3145"/>
                  </a:cubicBezTo>
                  <a:cubicBezTo>
                    <a:pt x="2791" y="3329"/>
                    <a:pt x="2975" y="3429"/>
                    <a:pt x="3159" y="3446"/>
                  </a:cubicBezTo>
                  <a:cubicBezTo>
                    <a:pt x="3182" y="3448"/>
                    <a:pt x="3206" y="3449"/>
                    <a:pt x="3229" y="3449"/>
                  </a:cubicBezTo>
                  <a:cubicBezTo>
                    <a:pt x="3389" y="3449"/>
                    <a:pt x="3546" y="3399"/>
                    <a:pt x="3677" y="3312"/>
                  </a:cubicBezTo>
                  <a:cubicBezTo>
                    <a:pt x="3827" y="3212"/>
                    <a:pt x="3927" y="3061"/>
                    <a:pt x="3994" y="2894"/>
                  </a:cubicBezTo>
                  <a:cubicBezTo>
                    <a:pt x="4044" y="2727"/>
                    <a:pt x="4061" y="2560"/>
                    <a:pt x="4044" y="2410"/>
                  </a:cubicBezTo>
                  <a:cubicBezTo>
                    <a:pt x="4011" y="2092"/>
                    <a:pt x="3911" y="1791"/>
                    <a:pt x="3744" y="1541"/>
                  </a:cubicBezTo>
                  <a:cubicBezTo>
                    <a:pt x="3732" y="1521"/>
                    <a:pt x="3720" y="1502"/>
                    <a:pt x="3708" y="1483"/>
                  </a:cubicBezTo>
                  <a:lnTo>
                    <a:pt x="3708" y="1483"/>
                  </a:lnTo>
                  <a:cubicBezTo>
                    <a:pt x="3742" y="1463"/>
                    <a:pt x="3776" y="1443"/>
                    <a:pt x="3810" y="1424"/>
                  </a:cubicBezTo>
                  <a:cubicBezTo>
                    <a:pt x="4279" y="1154"/>
                    <a:pt x="4813" y="1008"/>
                    <a:pt x="5350" y="1008"/>
                  </a:cubicBezTo>
                  <a:cubicBezTo>
                    <a:pt x="5579" y="1008"/>
                    <a:pt x="5808" y="1035"/>
                    <a:pt x="6033" y="1090"/>
                  </a:cubicBezTo>
                  <a:cubicBezTo>
                    <a:pt x="6658" y="1239"/>
                    <a:pt x="7205" y="1576"/>
                    <a:pt x="7621" y="2056"/>
                  </a:cubicBezTo>
                  <a:lnTo>
                    <a:pt x="7621" y="2056"/>
                  </a:lnTo>
                  <a:cubicBezTo>
                    <a:pt x="7593" y="2073"/>
                    <a:pt x="7565" y="2091"/>
                    <a:pt x="7536" y="2109"/>
                  </a:cubicBezTo>
                  <a:cubicBezTo>
                    <a:pt x="7269" y="2259"/>
                    <a:pt x="7035" y="2477"/>
                    <a:pt x="6851" y="2727"/>
                  </a:cubicBezTo>
                  <a:cubicBezTo>
                    <a:pt x="6768" y="2878"/>
                    <a:pt x="6701" y="3028"/>
                    <a:pt x="6668" y="3195"/>
                  </a:cubicBezTo>
                  <a:cubicBezTo>
                    <a:pt x="6634" y="3362"/>
                    <a:pt x="6651" y="3546"/>
                    <a:pt x="6718" y="3696"/>
                  </a:cubicBezTo>
                  <a:cubicBezTo>
                    <a:pt x="6768" y="3880"/>
                    <a:pt x="6885" y="4030"/>
                    <a:pt x="7019" y="4131"/>
                  </a:cubicBezTo>
                  <a:cubicBezTo>
                    <a:pt x="7142" y="4217"/>
                    <a:pt x="7274" y="4267"/>
                    <a:pt x="7409" y="4267"/>
                  </a:cubicBezTo>
                  <a:cubicBezTo>
                    <a:pt x="7457" y="4267"/>
                    <a:pt x="7505" y="4261"/>
                    <a:pt x="7553" y="4248"/>
                  </a:cubicBezTo>
                  <a:cubicBezTo>
                    <a:pt x="7938" y="4147"/>
                    <a:pt x="8222" y="3830"/>
                    <a:pt x="8272" y="3446"/>
                  </a:cubicBezTo>
                  <a:cubicBezTo>
                    <a:pt x="8305" y="3045"/>
                    <a:pt x="8205" y="2660"/>
                    <a:pt x="7988" y="2343"/>
                  </a:cubicBezTo>
                  <a:cubicBezTo>
                    <a:pt x="7925" y="2248"/>
                    <a:pt x="7859" y="2158"/>
                    <a:pt x="7788" y="2071"/>
                  </a:cubicBezTo>
                  <a:lnTo>
                    <a:pt x="7788" y="2071"/>
                  </a:lnTo>
                  <a:cubicBezTo>
                    <a:pt x="7957" y="1977"/>
                    <a:pt x="8131" y="1896"/>
                    <a:pt x="8322" y="1825"/>
                  </a:cubicBezTo>
                  <a:cubicBezTo>
                    <a:pt x="8930" y="1574"/>
                    <a:pt x="9581" y="1448"/>
                    <a:pt x="10240" y="1448"/>
                  </a:cubicBezTo>
                  <a:cubicBezTo>
                    <a:pt x="10413" y="1448"/>
                    <a:pt x="10587" y="1457"/>
                    <a:pt x="10761" y="1474"/>
                  </a:cubicBezTo>
                  <a:cubicBezTo>
                    <a:pt x="10995" y="1507"/>
                    <a:pt x="11212" y="1541"/>
                    <a:pt x="11430" y="1591"/>
                  </a:cubicBezTo>
                  <a:lnTo>
                    <a:pt x="11613" y="1641"/>
                  </a:lnTo>
                  <a:lnTo>
                    <a:pt x="11664" y="1641"/>
                  </a:lnTo>
                  <a:cubicBezTo>
                    <a:pt x="11379" y="1524"/>
                    <a:pt x="11079" y="1457"/>
                    <a:pt x="10778" y="1424"/>
                  </a:cubicBezTo>
                  <a:cubicBezTo>
                    <a:pt x="10567" y="1399"/>
                    <a:pt x="10356" y="1387"/>
                    <a:pt x="10146" y="1387"/>
                  </a:cubicBezTo>
                  <a:cubicBezTo>
                    <a:pt x="9508" y="1387"/>
                    <a:pt x="8879" y="1502"/>
                    <a:pt x="8288" y="1741"/>
                  </a:cubicBezTo>
                  <a:cubicBezTo>
                    <a:pt x="8092" y="1815"/>
                    <a:pt x="7904" y="1898"/>
                    <a:pt x="7725" y="1997"/>
                  </a:cubicBezTo>
                  <a:lnTo>
                    <a:pt x="7725" y="1997"/>
                  </a:lnTo>
                  <a:cubicBezTo>
                    <a:pt x="7289" y="1494"/>
                    <a:pt x="6712" y="1138"/>
                    <a:pt x="6066" y="973"/>
                  </a:cubicBezTo>
                  <a:cubicBezTo>
                    <a:pt x="5826" y="917"/>
                    <a:pt x="5582" y="889"/>
                    <a:pt x="5337" y="889"/>
                  </a:cubicBezTo>
                  <a:cubicBezTo>
                    <a:pt x="4783" y="889"/>
                    <a:pt x="4231" y="1034"/>
                    <a:pt x="3744" y="1324"/>
                  </a:cubicBezTo>
                  <a:cubicBezTo>
                    <a:pt x="3710" y="1342"/>
                    <a:pt x="3676" y="1362"/>
                    <a:pt x="3643" y="1382"/>
                  </a:cubicBezTo>
                  <a:lnTo>
                    <a:pt x="3643" y="1382"/>
                  </a:lnTo>
                  <a:cubicBezTo>
                    <a:pt x="3518" y="1197"/>
                    <a:pt x="3379" y="1029"/>
                    <a:pt x="3209" y="873"/>
                  </a:cubicBezTo>
                  <a:cubicBezTo>
                    <a:pt x="2858" y="555"/>
                    <a:pt x="2440" y="304"/>
                    <a:pt x="1973" y="154"/>
                  </a:cubicBezTo>
                  <a:cubicBezTo>
                    <a:pt x="1666" y="52"/>
                    <a:pt x="1346" y="1"/>
                    <a:pt x="10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30;p58">
              <a:extLst>
                <a:ext uri="{FF2B5EF4-FFF2-40B4-BE49-F238E27FC236}">
                  <a16:creationId xmlns:a16="http://schemas.microsoft.com/office/drawing/2014/main" id="{1556B18D-4FDF-402E-AED2-62E6BB26779B}"/>
                </a:ext>
              </a:extLst>
            </p:cNvPr>
            <p:cNvSpPr/>
            <p:nvPr/>
          </p:nvSpPr>
          <p:spPr>
            <a:xfrm>
              <a:off x="3916200" y="2016285"/>
              <a:ext cx="344505" cy="795000"/>
            </a:xfrm>
            <a:custGeom>
              <a:avLst/>
              <a:gdLst/>
              <a:ahLst/>
              <a:cxnLst/>
              <a:rect l="l" t="t" r="r" b="b"/>
              <a:pathLst>
                <a:path w="10749" h="24805" extrusionOk="0">
                  <a:moveTo>
                    <a:pt x="2713" y="1"/>
                  </a:moveTo>
                  <a:cubicBezTo>
                    <a:pt x="2061" y="1"/>
                    <a:pt x="2160" y="3279"/>
                    <a:pt x="2177" y="3577"/>
                  </a:cubicBezTo>
                  <a:cubicBezTo>
                    <a:pt x="2185" y="3690"/>
                    <a:pt x="2107" y="3744"/>
                    <a:pt x="2025" y="3744"/>
                  </a:cubicBezTo>
                  <a:cubicBezTo>
                    <a:pt x="1937" y="3744"/>
                    <a:pt x="1843" y="3681"/>
                    <a:pt x="1843" y="3560"/>
                  </a:cubicBezTo>
                  <a:cubicBezTo>
                    <a:pt x="1843" y="3326"/>
                    <a:pt x="2043" y="453"/>
                    <a:pt x="1358" y="386"/>
                  </a:cubicBezTo>
                  <a:cubicBezTo>
                    <a:pt x="1353" y="385"/>
                    <a:pt x="1349" y="385"/>
                    <a:pt x="1344" y="385"/>
                  </a:cubicBezTo>
                  <a:cubicBezTo>
                    <a:pt x="850" y="385"/>
                    <a:pt x="1422" y="3131"/>
                    <a:pt x="1057" y="3694"/>
                  </a:cubicBezTo>
                  <a:cubicBezTo>
                    <a:pt x="1022" y="3750"/>
                    <a:pt x="991" y="3776"/>
                    <a:pt x="964" y="3776"/>
                  </a:cubicBezTo>
                  <a:cubicBezTo>
                    <a:pt x="710" y="3776"/>
                    <a:pt x="775" y="1537"/>
                    <a:pt x="322" y="1522"/>
                  </a:cubicBezTo>
                  <a:cubicBezTo>
                    <a:pt x="306" y="1520"/>
                    <a:pt x="291" y="1519"/>
                    <a:pt x="276" y="1519"/>
                  </a:cubicBezTo>
                  <a:cubicBezTo>
                    <a:pt x="115" y="1519"/>
                    <a:pt x="1" y="1656"/>
                    <a:pt x="138" y="3109"/>
                  </a:cubicBezTo>
                  <a:cubicBezTo>
                    <a:pt x="222" y="3945"/>
                    <a:pt x="656" y="5198"/>
                    <a:pt x="690" y="6852"/>
                  </a:cubicBezTo>
                  <a:lnTo>
                    <a:pt x="706" y="6852"/>
                  </a:lnTo>
                  <a:lnTo>
                    <a:pt x="2026" y="21639"/>
                  </a:lnTo>
                  <a:cubicBezTo>
                    <a:pt x="2060" y="22274"/>
                    <a:pt x="2294" y="22875"/>
                    <a:pt x="2661" y="23377"/>
                  </a:cubicBezTo>
                  <a:cubicBezTo>
                    <a:pt x="2711" y="23444"/>
                    <a:pt x="2778" y="23510"/>
                    <a:pt x="2828" y="23560"/>
                  </a:cubicBezTo>
                  <a:cubicBezTo>
                    <a:pt x="3577" y="24398"/>
                    <a:pt x="4606" y="24805"/>
                    <a:pt x="5641" y="24805"/>
                  </a:cubicBezTo>
                  <a:cubicBezTo>
                    <a:pt x="6753" y="24805"/>
                    <a:pt x="7872" y="24335"/>
                    <a:pt x="8660" y="23427"/>
                  </a:cubicBezTo>
                  <a:lnTo>
                    <a:pt x="10748" y="21037"/>
                  </a:lnTo>
                  <a:lnTo>
                    <a:pt x="6755" y="17178"/>
                  </a:lnTo>
                  <a:lnTo>
                    <a:pt x="6053" y="18047"/>
                  </a:lnTo>
                  <a:lnTo>
                    <a:pt x="5101" y="6635"/>
                  </a:lnTo>
                  <a:cubicBezTo>
                    <a:pt x="5184" y="6334"/>
                    <a:pt x="5301" y="6033"/>
                    <a:pt x="5468" y="5766"/>
                  </a:cubicBezTo>
                  <a:cubicBezTo>
                    <a:pt x="5619" y="5515"/>
                    <a:pt x="5802" y="5281"/>
                    <a:pt x="6003" y="5081"/>
                  </a:cubicBezTo>
                  <a:cubicBezTo>
                    <a:pt x="6254" y="4813"/>
                    <a:pt x="6538" y="4580"/>
                    <a:pt x="6855" y="4396"/>
                  </a:cubicBezTo>
                  <a:cubicBezTo>
                    <a:pt x="7156" y="4262"/>
                    <a:pt x="7139" y="3828"/>
                    <a:pt x="6855" y="3761"/>
                  </a:cubicBezTo>
                  <a:cubicBezTo>
                    <a:pt x="6837" y="3758"/>
                    <a:pt x="6817" y="3756"/>
                    <a:pt x="6795" y="3756"/>
                  </a:cubicBezTo>
                  <a:cubicBezTo>
                    <a:pt x="6453" y="3756"/>
                    <a:pt x="5660" y="4127"/>
                    <a:pt x="5000" y="4897"/>
                  </a:cubicBezTo>
                  <a:cubicBezTo>
                    <a:pt x="4866" y="5047"/>
                    <a:pt x="4760" y="5111"/>
                    <a:pt x="4676" y="5111"/>
                  </a:cubicBezTo>
                  <a:cubicBezTo>
                    <a:pt x="4311" y="5111"/>
                    <a:pt x="4369" y="3912"/>
                    <a:pt x="4382" y="3410"/>
                  </a:cubicBezTo>
                  <a:cubicBezTo>
                    <a:pt x="4399" y="2808"/>
                    <a:pt x="4366" y="904"/>
                    <a:pt x="4182" y="753"/>
                  </a:cubicBezTo>
                  <a:cubicBezTo>
                    <a:pt x="4118" y="702"/>
                    <a:pt x="4052" y="676"/>
                    <a:pt x="3989" y="676"/>
                  </a:cubicBezTo>
                  <a:cubicBezTo>
                    <a:pt x="3788" y="676"/>
                    <a:pt x="3614" y="934"/>
                    <a:pt x="3614" y="1405"/>
                  </a:cubicBezTo>
                  <a:cubicBezTo>
                    <a:pt x="3614" y="2020"/>
                    <a:pt x="3481" y="3844"/>
                    <a:pt x="3150" y="3844"/>
                  </a:cubicBezTo>
                  <a:cubicBezTo>
                    <a:pt x="3149" y="3844"/>
                    <a:pt x="3147" y="3844"/>
                    <a:pt x="3146" y="3844"/>
                  </a:cubicBezTo>
                  <a:cubicBezTo>
                    <a:pt x="2828" y="3828"/>
                    <a:pt x="2962" y="703"/>
                    <a:pt x="2962" y="703"/>
                  </a:cubicBezTo>
                  <a:cubicBezTo>
                    <a:pt x="2962" y="703"/>
                    <a:pt x="3096" y="35"/>
                    <a:pt x="2728" y="1"/>
                  </a:cubicBezTo>
                  <a:cubicBezTo>
                    <a:pt x="2723" y="1"/>
                    <a:pt x="2718" y="1"/>
                    <a:pt x="271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31;p58">
              <a:extLst>
                <a:ext uri="{FF2B5EF4-FFF2-40B4-BE49-F238E27FC236}">
                  <a16:creationId xmlns:a16="http://schemas.microsoft.com/office/drawing/2014/main" id="{A4B9AAB4-E597-43FE-82E9-74468757E0FF}"/>
                </a:ext>
              </a:extLst>
            </p:cNvPr>
            <p:cNvSpPr/>
            <p:nvPr/>
          </p:nvSpPr>
          <p:spPr>
            <a:xfrm>
              <a:off x="4419705" y="1741007"/>
              <a:ext cx="312231" cy="617604"/>
            </a:xfrm>
            <a:custGeom>
              <a:avLst/>
              <a:gdLst/>
              <a:ahLst/>
              <a:cxnLst/>
              <a:rect l="l" t="t" r="r" b="b"/>
              <a:pathLst>
                <a:path w="9742" h="19270" extrusionOk="0">
                  <a:moveTo>
                    <a:pt x="4108" y="1"/>
                  </a:moveTo>
                  <a:cubicBezTo>
                    <a:pt x="2968" y="1"/>
                    <a:pt x="1803" y="228"/>
                    <a:pt x="686" y="671"/>
                  </a:cubicBezTo>
                  <a:cubicBezTo>
                    <a:pt x="686" y="671"/>
                    <a:pt x="1" y="6619"/>
                    <a:pt x="402" y="9376"/>
                  </a:cubicBezTo>
                  <a:cubicBezTo>
                    <a:pt x="836" y="12283"/>
                    <a:pt x="3042" y="12667"/>
                    <a:pt x="3042" y="12667"/>
                  </a:cubicBezTo>
                  <a:cubicBezTo>
                    <a:pt x="3042" y="12667"/>
                    <a:pt x="3058" y="14489"/>
                    <a:pt x="3042" y="16210"/>
                  </a:cubicBezTo>
                  <a:cubicBezTo>
                    <a:pt x="3025" y="17847"/>
                    <a:pt x="4445" y="19217"/>
                    <a:pt x="6200" y="19267"/>
                  </a:cubicBezTo>
                  <a:cubicBezTo>
                    <a:pt x="6244" y="19269"/>
                    <a:pt x="6288" y="19270"/>
                    <a:pt x="6332" y="19270"/>
                  </a:cubicBezTo>
                  <a:cubicBezTo>
                    <a:pt x="8009" y="19270"/>
                    <a:pt x="9359" y="18039"/>
                    <a:pt x="9408" y="16460"/>
                  </a:cubicBezTo>
                  <a:lnTo>
                    <a:pt x="9742" y="2475"/>
                  </a:lnTo>
                  <a:cubicBezTo>
                    <a:pt x="8282" y="798"/>
                    <a:pt x="6241" y="1"/>
                    <a:pt x="410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32;p58">
              <a:extLst>
                <a:ext uri="{FF2B5EF4-FFF2-40B4-BE49-F238E27FC236}">
                  <a16:creationId xmlns:a16="http://schemas.microsoft.com/office/drawing/2014/main" id="{5018591A-1F2B-4038-A18D-1D73F7C70AF3}"/>
                </a:ext>
              </a:extLst>
            </p:cNvPr>
            <p:cNvSpPr/>
            <p:nvPr/>
          </p:nvSpPr>
          <p:spPr>
            <a:xfrm>
              <a:off x="4460954" y="1898341"/>
              <a:ext cx="24134" cy="22723"/>
            </a:xfrm>
            <a:custGeom>
              <a:avLst/>
              <a:gdLst/>
              <a:ahLst/>
              <a:cxnLst/>
              <a:rect l="l" t="t" r="r" b="b"/>
              <a:pathLst>
                <a:path w="753" h="709" extrusionOk="0">
                  <a:moveTo>
                    <a:pt x="333" y="1"/>
                  </a:moveTo>
                  <a:cubicBezTo>
                    <a:pt x="168" y="1"/>
                    <a:pt x="15" y="141"/>
                    <a:pt x="0" y="323"/>
                  </a:cubicBezTo>
                  <a:cubicBezTo>
                    <a:pt x="0" y="523"/>
                    <a:pt x="151" y="691"/>
                    <a:pt x="351" y="707"/>
                  </a:cubicBezTo>
                  <a:cubicBezTo>
                    <a:pt x="361" y="708"/>
                    <a:pt x="371" y="709"/>
                    <a:pt x="382" y="709"/>
                  </a:cubicBezTo>
                  <a:cubicBezTo>
                    <a:pt x="570" y="709"/>
                    <a:pt x="736" y="563"/>
                    <a:pt x="752" y="373"/>
                  </a:cubicBezTo>
                  <a:cubicBezTo>
                    <a:pt x="752" y="173"/>
                    <a:pt x="585" y="6"/>
                    <a:pt x="384" y="6"/>
                  </a:cubicBezTo>
                  <a:cubicBezTo>
                    <a:pt x="367" y="2"/>
                    <a:pt x="350" y="1"/>
                    <a:pt x="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33;p58">
              <a:extLst>
                <a:ext uri="{FF2B5EF4-FFF2-40B4-BE49-F238E27FC236}">
                  <a16:creationId xmlns:a16="http://schemas.microsoft.com/office/drawing/2014/main" id="{51CB0C4E-59E8-44FE-8688-667994FD0A94}"/>
                </a:ext>
              </a:extLst>
            </p:cNvPr>
            <p:cNvSpPr/>
            <p:nvPr/>
          </p:nvSpPr>
          <p:spPr>
            <a:xfrm>
              <a:off x="4441115" y="1882957"/>
              <a:ext cx="48235" cy="13140"/>
            </a:xfrm>
            <a:custGeom>
              <a:avLst/>
              <a:gdLst/>
              <a:ahLst/>
              <a:cxnLst/>
              <a:rect l="l" t="t" r="r" b="b"/>
              <a:pathLst>
                <a:path w="1505" h="410" extrusionOk="0">
                  <a:moveTo>
                    <a:pt x="753" y="1"/>
                  </a:moveTo>
                  <a:cubicBezTo>
                    <a:pt x="536" y="1"/>
                    <a:pt x="335" y="68"/>
                    <a:pt x="168" y="185"/>
                  </a:cubicBezTo>
                  <a:cubicBezTo>
                    <a:pt x="51" y="268"/>
                    <a:pt x="1" y="369"/>
                    <a:pt x="34" y="385"/>
                  </a:cubicBezTo>
                  <a:cubicBezTo>
                    <a:pt x="38" y="391"/>
                    <a:pt x="45" y="393"/>
                    <a:pt x="55" y="393"/>
                  </a:cubicBezTo>
                  <a:cubicBezTo>
                    <a:pt x="132" y="393"/>
                    <a:pt x="396" y="235"/>
                    <a:pt x="753" y="235"/>
                  </a:cubicBezTo>
                  <a:cubicBezTo>
                    <a:pt x="1112" y="235"/>
                    <a:pt x="1378" y="409"/>
                    <a:pt x="1465" y="409"/>
                  </a:cubicBezTo>
                  <a:cubicBezTo>
                    <a:pt x="1475" y="409"/>
                    <a:pt x="1483" y="407"/>
                    <a:pt x="1488" y="402"/>
                  </a:cubicBezTo>
                  <a:cubicBezTo>
                    <a:pt x="1505" y="369"/>
                    <a:pt x="1471" y="285"/>
                    <a:pt x="1338" y="185"/>
                  </a:cubicBezTo>
                  <a:cubicBezTo>
                    <a:pt x="1171" y="68"/>
                    <a:pt x="953" y="1"/>
                    <a:pt x="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34;p58">
              <a:extLst>
                <a:ext uri="{FF2B5EF4-FFF2-40B4-BE49-F238E27FC236}">
                  <a16:creationId xmlns:a16="http://schemas.microsoft.com/office/drawing/2014/main" id="{3C2C89C1-C90F-4C52-94CA-A8A2613E254F}"/>
                </a:ext>
              </a:extLst>
            </p:cNvPr>
            <p:cNvSpPr/>
            <p:nvPr/>
          </p:nvSpPr>
          <p:spPr>
            <a:xfrm>
              <a:off x="4592134" y="1902090"/>
              <a:ext cx="23589" cy="22723"/>
            </a:xfrm>
            <a:custGeom>
              <a:avLst/>
              <a:gdLst/>
              <a:ahLst/>
              <a:cxnLst/>
              <a:rect l="l" t="t" r="r" b="b"/>
              <a:pathLst>
                <a:path w="736" h="709" extrusionOk="0">
                  <a:moveTo>
                    <a:pt x="329" y="1"/>
                  </a:moveTo>
                  <a:cubicBezTo>
                    <a:pt x="154" y="1"/>
                    <a:pt x="16" y="141"/>
                    <a:pt x="1" y="323"/>
                  </a:cubicBezTo>
                  <a:cubicBezTo>
                    <a:pt x="1" y="523"/>
                    <a:pt x="151" y="691"/>
                    <a:pt x="352" y="707"/>
                  </a:cubicBezTo>
                  <a:cubicBezTo>
                    <a:pt x="362" y="708"/>
                    <a:pt x="372" y="709"/>
                    <a:pt x="382" y="709"/>
                  </a:cubicBezTo>
                  <a:cubicBezTo>
                    <a:pt x="569" y="709"/>
                    <a:pt x="720" y="563"/>
                    <a:pt x="736" y="373"/>
                  </a:cubicBezTo>
                  <a:cubicBezTo>
                    <a:pt x="736" y="173"/>
                    <a:pt x="586" y="5"/>
                    <a:pt x="385" y="5"/>
                  </a:cubicBezTo>
                  <a:cubicBezTo>
                    <a:pt x="366" y="2"/>
                    <a:pt x="348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35;p58">
              <a:extLst>
                <a:ext uri="{FF2B5EF4-FFF2-40B4-BE49-F238E27FC236}">
                  <a16:creationId xmlns:a16="http://schemas.microsoft.com/office/drawing/2014/main" id="{443068CC-7022-45FE-BFF5-3EEC36EBED3D}"/>
                </a:ext>
              </a:extLst>
            </p:cNvPr>
            <p:cNvSpPr/>
            <p:nvPr/>
          </p:nvSpPr>
          <p:spPr>
            <a:xfrm>
              <a:off x="4574475" y="1889399"/>
              <a:ext cx="48235" cy="12596"/>
            </a:xfrm>
            <a:custGeom>
              <a:avLst/>
              <a:gdLst/>
              <a:ahLst/>
              <a:cxnLst/>
              <a:rect l="l" t="t" r="r" b="b"/>
              <a:pathLst>
                <a:path w="1505" h="393" extrusionOk="0">
                  <a:moveTo>
                    <a:pt x="752" y="0"/>
                  </a:moveTo>
                  <a:cubicBezTo>
                    <a:pt x="552" y="0"/>
                    <a:pt x="335" y="51"/>
                    <a:pt x="168" y="168"/>
                  </a:cubicBezTo>
                  <a:cubicBezTo>
                    <a:pt x="51" y="268"/>
                    <a:pt x="0" y="351"/>
                    <a:pt x="34" y="385"/>
                  </a:cubicBezTo>
                  <a:cubicBezTo>
                    <a:pt x="36" y="387"/>
                    <a:pt x="40" y="389"/>
                    <a:pt x="46" y="389"/>
                  </a:cubicBezTo>
                  <a:cubicBezTo>
                    <a:pt x="109" y="389"/>
                    <a:pt x="359" y="233"/>
                    <a:pt x="705" y="233"/>
                  </a:cubicBezTo>
                  <a:cubicBezTo>
                    <a:pt x="720" y="233"/>
                    <a:pt x="736" y="234"/>
                    <a:pt x="752" y="234"/>
                  </a:cubicBezTo>
                  <a:cubicBezTo>
                    <a:pt x="1109" y="234"/>
                    <a:pt x="1386" y="393"/>
                    <a:pt x="1467" y="393"/>
                  </a:cubicBezTo>
                  <a:cubicBezTo>
                    <a:pt x="1477" y="393"/>
                    <a:pt x="1484" y="390"/>
                    <a:pt x="1487" y="385"/>
                  </a:cubicBezTo>
                  <a:cubicBezTo>
                    <a:pt x="1504" y="368"/>
                    <a:pt x="1471" y="285"/>
                    <a:pt x="1337" y="184"/>
                  </a:cubicBezTo>
                  <a:cubicBezTo>
                    <a:pt x="1170" y="67"/>
                    <a:pt x="970" y="0"/>
                    <a:pt x="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236;p58">
              <a:extLst>
                <a:ext uri="{FF2B5EF4-FFF2-40B4-BE49-F238E27FC236}">
                  <a16:creationId xmlns:a16="http://schemas.microsoft.com/office/drawing/2014/main" id="{816B1E16-7395-4ADB-B044-94AF2B6AC3C5}"/>
                </a:ext>
              </a:extLst>
            </p:cNvPr>
            <p:cNvSpPr/>
            <p:nvPr/>
          </p:nvSpPr>
          <p:spPr>
            <a:xfrm>
              <a:off x="4495215" y="1889399"/>
              <a:ext cx="41280" cy="106951"/>
            </a:xfrm>
            <a:custGeom>
              <a:avLst/>
              <a:gdLst/>
              <a:ahLst/>
              <a:cxnLst/>
              <a:rect l="l" t="t" r="r" b="b"/>
              <a:pathLst>
                <a:path w="1288" h="3337" extrusionOk="0">
                  <a:moveTo>
                    <a:pt x="1236" y="0"/>
                  </a:moveTo>
                  <a:cubicBezTo>
                    <a:pt x="1196" y="0"/>
                    <a:pt x="799" y="863"/>
                    <a:pt x="385" y="1955"/>
                  </a:cubicBezTo>
                  <a:cubicBezTo>
                    <a:pt x="268" y="2223"/>
                    <a:pt x="168" y="2490"/>
                    <a:pt x="84" y="2741"/>
                  </a:cubicBezTo>
                  <a:cubicBezTo>
                    <a:pt x="17" y="2858"/>
                    <a:pt x="1" y="2991"/>
                    <a:pt x="17" y="3142"/>
                  </a:cubicBezTo>
                  <a:cubicBezTo>
                    <a:pt x="51" y="3209"/>
                    <a:pt x="118" y="3259"/>
                    <a:pt x="184" y="3292"/>
                  </a:cubicBezTo>
                  <a:cubicBezTo>
                    <a:pt x="251" y="3309"/>
                    <a:pt x="301" y="3309"/>
                    <a:pt x="368" y="3309"/>
                  </a:cubicBezTo>
                  <a:cubicBezTo>
                    <a:pt x="495" y="3328"/>
                    <a:pt x="623" y="3336"/>
                    <a:pt x="750" y="3336"/>
                  </a:cubicBezTo>
                  <a:cubicBezTo>
                    <a:pt x="840" y="3336"/>
                    <a:pt x="930" y="3332"/>
                    <a:pt x="1020" y="3325"/>
                  </a:cubicBezTo>
                  <a:cubicBezTo>
                    <a:pt x="803" y="3259"/>
                    <a:pt x="585" y="3209"/>
                    <a:pt x="368" y="3192"/>
                  </a:cubicBezTo>
                  <a:cubicBezTo>
                    <a:pt x="268" y="3192"/>
                    <a:pt x="168" y="3158"/>
                    <a:pt x="151" y="3092"/>
                  </a:cubicBezTo>
                  <a:cubicBezTo>
                    <a:pt x="151" y="2991"/>
                    <a:pt x="168" y="2874"/>
                    <a:pt x="234" y="2791"/>
                  </a:cubicBezTo>
                  <a:cubicBezTo>
                    <a:pt x="335" y="2540"/>
                    <a:pt x="435" y="2290"/>
                    <a:pt x="535" y="2022"/>
                  </a:cubicBezTo>
                  <a:cubicBezTo>
                    <a:pt x="970" y="919"/>
                    <a:pt x="1287" y="17"/>
                    <a:pt x="1237" y="0"/>
                  </a:cubicBezTo>
                  <a:cubicBezTo>
                    <a:pt x="1237" y="0"/>
                    <a:pt x="1236" y="0"/>
                    <a:pt x="12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237;p58">
              <a:extLst>
                <a:ext uri="{FF2B5EF4-FFF2-40B4-BE49-F238E27FC236}">
                  <a16:creationId xmlns:a16="http://schemas.microsoft.com/office/drawing/2014/main" id="{87958F8E-DD55-43A9-93E5-C7249F74849A}"/>
                </a:ext>
              </a:extLst>
            </p:cNvPr>
            <p:cNvSpPr/>
            <p:nvPr/>
          </p:nvSpPr>
          <p:spPr>
            <a:xfrm>
              <a:off x="4517169" y="2115383"/>
              <a:ext cx="124803" cy="54581"/>
            </a:xfrm>
            <a:custGeom>
              <a:avLst/>
              <a:gdLst/>
              <a:ahLst/>
              <a:cxnLst/>
              <a:rect l="l" t="t" r="r" b="b"/>
              <a:pathLst>
                <a:path w="3894" h="1703" extrusionOk="0">
                  <a:moveTo>
                    <a:pt x="3894" y="0"/>
                  </a:moveTo>
                  <a:cubicBezTo>
                    <a:pt x="2761" y="654"/>
                    <a:pt x="1492" y="989"/>
                    <a:pt x="187" y="989"/>
                  </a:cubicBezTo>
                  <a:cubicBezTo>
                    <a:pt x="125" y="989"/>
                    <a:pt x="63" y="988"/>
                    <a:pt x="1" y="986"/>
                  </a:cubicBezTo>
                  <a:lnTo>
                    <a:pt x="1" y="986"/>
                  </a:lnTo>
                  <a:lnTo>
                    <a:pt x="34" y="1671"/>
                  </a:lnTo>
                  <a:cubicBezTo>
                    <a:pt x="239" y="1693"/>
                    <a:pt x="434" y="1703"/>
                    <a:pt x="620" y="1703"/>
                  </a:cubicBezTo>
                  <a:cubicBezTo>
                    <a:pt x="3057" y="1703"/>
                    <a:pt x="3894" y="1"/>
                    <a:pt x="3894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38;p58">
              <a:extLst>
                <a:ext uri="{FF2B5EF4-FFF2-40B4-BE49-F238E27FC236}">
                  <a16:creationId xmlns:a16="http://schemas.microsoft.com/office/drawing/2014/main" id="{C0A4765B-414B-4034-B756-7D3C1FD057BA}"/>
                </a:ext>
              </a:extLst>
            </p:cNvPr>
            <p:cNvSpPr/>
            <p:nvPr/>
          </p:nvSpPr>
          <p:spPr>
            <a:xfrm>
              <a:off x="4524124" y="2005067"/>
              <a:ext cx="43941" cy="36441"/>
            </a:xfrm>
            <a:custGeom>
              <a:avLst/>
              <a:gdLst/>
              <a:ahLst/>
              <a:cxnLst/>
              <a:rect l="l" t="t" r="r" b="b"/>
              <a:pathLst>
                <a:path w="1371" h="1137" extrusionOk="0">
                  <a:moveTo>
                    <a:pt x="1287" y="1"/>
                  </a:moveTo>
                  <a:cubicBezTo>
                    <a:pt x="1221" y="1"/>
                    <a:pt x="1221" y="435"/>
                    <a:pt x="836" y="736"/>
                  </a:cubicBezTo>
                  <a:cubicBezTo>
                    <a:pt x="469" y="1036"/>
                    <a:pt x="1" y="986"/>
                    <a:pt x="1" y="1036"/>
                  </a:cubicBezTo>
                  <a:cubicBezTo>
                    <a:pt x="1" y="1070"/>
                    <a:pt x="101" y="1137"/>
                    <a:pt x="302" y="1137"/>
                  </a:cubicBezTo>
                  <a:cubicBezTo>
                    <a:pt x="552" y="1137"/>
                    <a:pt x="803" y="1053"/>
                    <a:pt x="1003" y="903"/>
                  </a:cubicBezTo>
                  <a:cubicBezTo>
                    <a:pt x="1187" y="752"/>
                    <a:pt x="1321" y="535"/>
                    <a:pt x="1354" y="285"/>
                  </a:cubicBezTo>
                  <a:cubicBezTo>
                    <a:pt x="1371" y="101"/>
                    <a:pt x="1321" y="1"/>
                    <a:pt x="1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239;p58">
              <a:extLst>
                <a:ext uri="{FF2B5EF4-FFF2-40B4-BE49-F238E27FC236}">
                  <a16:creationId xmlns:a16="http://schemas.microsoft.com/office/drawing/2014/main" id="{E576D21F-69DA-488E-BD4F-3F1EA03C2E15}"/>
                </a:ext>
              </a:extLst>
            </p:cNvPr>
            <p:cNvSpPr/>
            <p:nvPr/>
          </p:nvSpPr>
          <p:spPr>
            <a:xfrm>
              <a:off x="4426660" y="1687420"/>
              <a:ext cx="265662" cy="185602"/>
            </a:xfrm>
            <a:custGeom>
              <a:avLst/>
              <a:gdLst/>
              <a:ahLst/>
              <a:cxnLst/>
              <a:rect l="l" t="t" r="r" b="b"/>
              <a:pathLst>
                <a:path w="8289" h="5791" extrusionOk="0">
                  <a:moveTo>
                    <a:pt x="4397" y="1"/>
                  </a:moveTo>
                  <a:cubicBezTo>
                    <a:pt x="4302" y="1"/>
                    <a:pt x="4206" y="2"/>
                    <a:pt x="4111" y="3"/>
                  </a:cubicBezTo>
                  <a:cubicBezTo>
                    <a:pt x="3075" y="20"/>
                    <a:pt x="1972" y="170"/>
                    <a:pt x="1187" y="772"/>
                  </a:cubicBezTo>
                  <a:cubicBezTo>
                    <a:pt x="619" y="1240"/>
                    <a:pt x="251" y="1908"/>
                    <a:pt x="151" y="2643"/>
                  </a:cubicBezTo>
                  <a:cubicBezTo>
                    <a:pt x="34" y="3512"/>
                    <a:pt x="1" y="4381"/>
                    <a:pt x="68" y="5267"/>
                  </a:cubicBezTo>
                  <a:cubicBezTo>
                    <a:pt x="68" y="5434"/>
                    <a:pt x="135" y="5601"/>
                    <a:pt x="285" y="5718"/>
                  </a:cubicBezTo>
                  <a:cubicBezTo>
                    <a:pt x="374" y="5769"/>
                    <a:pt x="483" y="5791"/>
                    <a:pt x="589" y="5791"/>
                  </a:cubicBezTo>
                  <a:cubicBezTo>
                    <a:pt x="622" y="5791"/>
                    <a:pt x="654" y="5788"/>
                    <a:pt x="686" y="5785"/>
                  </a:cubicBezTo>
                  <a:cubicBezTo>
                    <a:pt x="1906" y="5718"/>
                    <a:pt x="3209" y="4815"/>
                    <a:pt x="4111" y="4130"/>
                  </a:cubicBezTo>
                  <a:lnTo>
                    <a:pt x="4111" y="4130"/>
                  </a:lnTo>
                  <a:cubicBezTo>
                    <a:pt x="3877" y="4431"/>
                    <a:pt x="2641" y="5200"/>
                    <a:pt x="2407" y="5500"/>
                  </a:cubicBezTo>
                  <a:cubicBezTo>
                    <a:pt x="4412" y="5150"/>
                    <a:pt x="7219" y="3596"/>
                    <a:pt x="8272" y="2092"/>
                  </a:cubicBezTo>
                  <a:lnTo>
                    <a:pt x="8288" y="2042"/>
                  </a:lnTo>
                  <a:cubicBezTo>
                    <a:pt x="8171" y="1290"/>
                    <a:pt x="7486" y="655"/>
                    <a:pt x="6684" y="354"/>
                  </a:cubicBezTo>
                  <a:cubicBezTo>
                    <a:pt x="5983" y="71"/>
                    <a:pt x="5190" y="1"/>
                    <a:pt x="43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240;p58">
              <a:extLst>
                <a:ext uri="{FF2B5EF4-FFF2-40B4-BE49-F238E27FC236}">
                  <a16:creationId xmlns:a16="http://schemas.microsoft.com/office/drawing/2014/main" id="{7D5CDDA1-7CEF-4791-8434-B564FFE526EF}"/>
                </a:ext>
              </a:extLst>
            </p:cNvPr>
            <p:cNvSpPr/>
            <p:nvPr/>
          </p:nvSpPr>
          <p:spPr>
            <a:xfrm>
              <a:off x="4622133" y="1697964"/>
              <a:ext cx="178775" cy="325340"/>
            </a:xfrm>
            <a:custGeom>
              <a:avLst/>
              <a:gdLst/>
              <a:ahLst/>
              <a:cxnLst/>
              <a:rect l="l" t="t" r="r" b="b"/>
              <a:pathLst>
                <a:path w="5578" h="10151" extrusionOk="0">
                  <a:moveTo>
                    <a:pt x="564" y="1"/>
                  </a:moveTo>
                  <a:cubicBezTo>
                    <a:pt x="383" y="1"/>
                    <a:pt x="195" y="9"/>
                    <a:pt x="0" y="25"/>
                  </a:cubicBezTo>
                  <a:lnTo>
                    <a:pt x="1254" y="1613"/>
                  </a:lnTo>
                  <a:cubicBezTo>
                    <a:pt x="1254" y="1613"/>
                    <a:pt x="234" y="4954"/>
                    <a:pt x="2390" y="7243"/>
                  </a:cubicBezTo>
                  <a:cubicBezTo>
                    <a:pt x="2390" y="7243"/>
                    <a:pt x="2523" y="8597"/>
                    <a:pt x="4027" y="10151"/>
                  </a:cubicBezTo>
                  <a:cubicBezTo>
                    <a:pt x="4027" y="10151"/>
                    <a:pt x="4896" y="10134"/>
                    <a:pt x="5214" y="8513"/>
                  </a:cubicBezTo>
                  <a:cubicBezTo>
                    <a:pt x="5347" y="7878"/>
                    <a:pt x="5447" y="7227"/>
                    <a:pt x="5498" y="6592"/>
                  </a:cubicBezTo>
                  <a:cubicBezTo>
                    <a:pt x="5578" y="5145"/>
                    <a:pt x="5179" y="1"/>
                    <a:pt x="5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41;p58">
              <a:extLst>
                <a:ext uri="{FF2B5EF4-FFF2-40B4-BE49-F238E27FC236}">
                  <a16:creationId xmlns:a16="http://schemas.microsoft.com/office/drawing/2014/main" id="{AA29A437-C0C4-45BE-8400-0DA0E9B86FD1}"/>
                </a:ext>
              </a:extLst>
            </p:cNvPr>
            <p:cNvSpPr/>
            <p:nvPr/>
          </p:nvSpPr>
          <p:spPr>
            <a:xfrm>
              <a:off x="4692291" y="1921224"/>
              <a:ext cx="59998" cy="90830"/>
            </a:xfrm>
            <a:custGeom>
              <a:avLst/>
              <a:gdLst/>
              <a:ahLst/>
              <a:cxnLst/>
              <a:rect l="l" t="t" r="r" b="b"/>
              <a:pathLst>
                <a:path w="1872" h="2834" extrusionOk="0">
                  <a:moveTo>
                    <a:pt x="471" y="0"/>
                  </a:moveTo>
                  <a:cubicBezTo>
                    <a:pt x="362" y="0"/>
                    <a:pt x="255" y="9"/>
                    <a:pt x="151" y="27"/>
                  </a:cubicBezTo>
                  <a:lnTo>
                    <a:pt x="0" y="2683"/>
                  </a:lnTo>
                  <a:cubicBezTo>
                    <a:pt x="124" y="2785"/>
                    <a:pt x="279" y="2833"/>
                    <a:pt x="433" y="2833"/>
                  </a:cubicBezTo>
                  <a:cubicBezTo>
                    <a:pt x="507" y="2833"/>
                    <a:pt x="581" y="2822"/>
                    <a:pt x="652" y="2800"/>
                  </a:cubicBezTo>
                  <a:cubicBezTo>
                    <a:pt x="852" y="2717"/>
                    <a:pt x="1053" y="2583"/>
                    <a:pt x="1203" y="2433"/>
                  </a:cubicBezTo>
                  <a:cubicBezTo>
                    <a:pt x="1437" y="2216"/>
                    <a:pt x="1621" y="1948"/>
                    <a:pt x="1755" y="1647"/>
                  </a:cubicBezTo>
                  <a:cubicBezTo>
                    <a:pt x="1872" y="1363"/>
                    <a:pt x="1872" y="1029"/>
                    <a:pt x="1755" y="728"/>
                  </a:cubicBezTo>
                  <a:cubicBezTo>
                    <a:pt x="1621" y="444"/>
                    <a:pt x="1370" y="210"/>
                    <a:pt x="1070" y="110"/>
                  </a:cubicBezTo>
                  <a:cubicBezTo>
                    <a:pt x="884" y="34"/>
                    <a:pt x="676" y="0"/>
                    <a:pt x="47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42;p58">
              <a:extLst>
                <a:ext uri="{FF2B5EF4-FFF2-40B4-BE49-F238E27FC236}">
                  <a16:creationId xmlns:a16="http://schemas.microsoft.com/office/drawing/2014/main" id="{1DCE8559-1F14-4072-BE43-6AFF5371DBAF}"/>
                </a:ext>
              </a:extLst>
            </p:cNvPr>
            <p:cNvSpPr/>
            <p:nvPr/>
          </p:nvSpPr>
          <p:spPr>
            <a:xfrm>
              <a:off x="3981678" y="2445242"/>
              <a:ext cx="831665" cy="425239"/>
            </a:xfrm>
            <a:custGeom>
              <a:avLst/>
              <a:gdLst/>
              <a:ahLst/>
              <a:cxnLst/>
              <a:rect l="l" t="t" r="r" b="b"/>
              <a:pathLst>
                <a:path w="25949" h="13268" extrusionOk="0">
                  <a:moveTo>
                    <a:pt x="13918" y="1"/>
                  </a:moveTo>
                  <a:lnTo>
                    <a:pt x="0" y="101"/>
                  </a:lnTo>
                  <a:lnTo>
                    <a:pt x="3375" y="13268"/>
                  </a:lnTo>
                  <a:lnTo>
                    <a:pt x="25948" y="13268"/>
                  </a:lnTo>
                  <a:lnTo>
                    <a:pt x="25948" y="11948"/>
                  </a:lnTo>
                  <a:lnTo>
                    <a:pt x="16642" y="11948"/>
                  </a:lnTo>
                  <a:lnTo>
                    <a:pt x="139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43;p58">
              <a:extLst>
                <a:ext uri="{FF2B5EF4-FFF2-40B4-BE49-F238E27FC236}">
                  <a16:creationId xmlns:a16="http://schemas.microsoft.com/office/drawing/2014/main" id="{E51BF84D-2122-4105-B214-86B771696C1C}"/>
                </a:ext>
              </a:extLst>
            </p:cNvPr>
            <p:cNvSpPr/>
            <p:nvPr/>
          </p:nvSpPr>
          <p:spPr>
            <a:xfrm>
              <a:off x="4186221" y="2611069"/>
              <a:ext cx="69645" cy="75702"/>
            </a:xfrm>
            <a:custGeom>
              <a:avLst/>
              <a:gdLst/>
              <a:ahLst/>
              <a:cxnLst/>
              <a:rect l="l" t="t" r="r" b="b"/>
              <a:pathLst>
                <a:path w="2173" h="2362" extrusionOk="0">
                  <a:moveTo>
                    <a:pt x="953" y="1"/>
                  </a:moveTo>
                  <a:cubicBezTo>
                    <a:pt x="874" y="1"/>
                    <a:pt x="796" y="14"/>
                    <a:pt x="719" y="40"/>
                  </a:cubicBezTo>
                  <a:cubicBezTo>
                    <a:pt x="218" y="190"/>
                    <a:pt x="1" y="842"/>
                    <a:pt x="201" y="1460"/>
                  </a:cubicBezTo>
                  <a:cubicBezTo>
                    <a:pt x="387" y="2002"/>
                    <a:pt x="816" y="2362"/>
                    <a:pt x="1239" y="2362"/>
                  </a:cubicBezTo>
                  <a:cubicBezTo>
                    <a:pt x="1311" y="2362"/>
                    <a:pt x="1383" y="2351"/>
                    <a:pt x="1454" y="2329"/>
                  </a:cubicBezTo>
                  <a:cubicBezTo>
                    <a:pt x="1939" y="2179"/>
                    <a:pt x="2173" y="1527"/>
                    <a:pt x="1956" y="892"/>
                  </a:cubicBezTo>
                  <a:cubicBezTo>
                    <a:pt x="1787" y="358"/>
                    <a:pt x="1370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44;p58">
              <a:extLst>
                <a:ext uri="{FF2B5EF4-FFF2-40B4-BE49-F238E27FC236}">
                  <a16:creationId xmlns:a16="http://schemas.microsoft.com/office/drawing/2014/main" id="{00BD7E9E-B7AE-4EAB-A2D8-4D2319FB308A}"/>
                </a:ext>
              </a:extLst>
            </p:cNvPr>
            <p:cNvSpPr/>
            <p:nvPr/>
          </p:nvSpPr>
          <p:spPr>
            <a:xfrm>
              <a:off x="4302434" y="2737634"/>
              <a:ext cx="788622" cy="250599"/>
            </a:xfrm>
            <a:custGeom>
              <a:avLst/>
              <a:gdLst/>
              <a:ahLst/>
              <a:cxnLst/>
              <a:rect l="l" t="t" r="r" b="b"/>
              <a:pathLst>
                <a:path w="24606" h="7819" extrusionOk="0">
                  <a:moveTo>
                    <a:pt x="23693" y="1"/>
                  </a:moveTo>
                  <a:lnTo>
                    <a:pt x="17260" y="485"/>
                  </a:lnTo>
                  <a:lnTo>
                    <a:pt x="17845" y="2891"/>
                  </a:lnTo>
                  <a:lnTo>
                    <a:pt x="5665" y="3977"/>
                  </a:lnTo>
                  <a:lnTo>
                    <a:pt x="5665" y="3994"/>
                  </a:lnTo>
                  <a:lnTo>
                    <a:pt x="5113" y="4011"/>
                  </a:lnTo>
                  <a:cubicBezTo>
                    <a:pt x="4295" y="3827"/>
                    <a:pt x="3610" y="3259"/>
                    <a:pt x="3275" y="2490"/>
                  </a:cubicBezTo>
                  <a:cubicBezTo>
                    <a:pt x="3197" y="2286"/>
                    <a:pt x="3074" y="2053"/>
                    <a:pt x="2880" y="2053"/>
                  </a:cubicBezTo>
                  <a:cubicBezTo>
                    <a:pt x="2867" y="2053"/>
                    <a:pt x="2854" y="2054"/>
                    <a:pt x="2841" y="2056"/>
                  </a:cubicBezTo>
                  <a:cubicBezTo>
                    <a:pt x="2724" y="2089"/>
                    <a:pt x="2640" y="2206"/>
                    <a:pt x="2624" y="2323"/>
                  </a:cubicBezTo>
                  <a:cubicBezTo>
                    <a:pt x="2624" y="2440"/>
                    <a:pt x="2640" y="2557"/>
                    <a:pt x="2691" y="2674"/>
                  </a:cubicBezTo>
                  <a:cubicBezTo>
                    <a:pt x="2841" y="3159"/>
                    <a:pt x="3041" y="3627"/>
                    <a:pt x="3275" y="4061"/>
                  </a:cubicBezTo>
                  <a:lnTo>
                    <a:pt x="0" y="4161"/>
                  </a:lnTo>
                  <a:cubicBezTo>
                    <a:pt x="0" y="4161"/>
                    <a:pt x="779" y="7818"/>
                    <a:pt x="4813" y="7818"/>
                  </a:cubicBezTo>
                  <a:cubicBezTo>
                    <a:pt x="4959" y="7818"/>
                    <a:pt x="5109" y="7814"/>
                    <a:pt x="5264" y="7804"/>
                  </a:cubicBezTo>
                  <a:lnTo>
                    <a:pt x="19232" y="7787"/>
                  </a:lnTo>
                  <a:cubicBezTo>
                    <a:pt x="19298" y="7790"/>
                    <a:pt x="19364" y="7791"/>
                    <a:pt x="19429" y="7791"/>
                  </a:cubicBezTo>
                  <a:cubicBezTo>
                    <a:pt x="22327" y="7791"/>
                    <a:pt x="24605" y="5282"/>
                    <a:pt x="24295" y="2373"/>
                  </a:cubicBezTo>
                  <a:lnTo>
                    <a:pt x="23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5;p58">
              <a:extLst>
                <a:ext uri="{FF2B5EF4-FFF2-40B4-BE49-F238E27FC236}">
                  <a16:creationId xmlns:a16="http://schemas.microsoft.com/office/drawing/2014/main" id="{19F89EED-2D13-476C-BD4B-ECDA66D3BA5F}"/>
                </a:ext>
              </a:extLst>
            </p:cNvPr>
            <p:cNvSpPr/>
            <p:nvPr/>
          </p:nvSpPr>
          <p:spPr>
            <a:xfrm>
              <a:off x="4700591" y="1934910"/>
              <a:ext cx="30832" cy="52113"/>
            </a:xfrm>
            <a:custGeom>
              <a:avLst/>
              <a:gdLst/>
              <a:ahLst/>
              <a:cxnLst/>
              <a:rect l="l" t="t" r="r" b="b"/>
              <a:pathLst>
                <a:path w="962" h="1626" extrusionOk="0">
                  <a:moveTo>
                    <a:pt x="393" y="1"/>
                  </a:moveTo>
                  <a:cubicBezTo>
                    <a:pt x="109" y="1"/>
                    <a:pt x="9" y="201"/>
                    <a:pt x="42" y="201"/>
                  </a:cubicBezTo>
                  <a:cubicBezTo>
                    <a:pt x="46" y="206"/>
                    <a:pt x="52" y="207"/>
                    <a:pt x="59" y="207"/>
                  </a:cubicBezTo>
                  <a:cubicBezTo>
                    <a:pt x="97" y="207"/>
                    <a:pt x="173" y="155"/>
                    <a:pt x="283" y="155"/>
                  </a:cubicBezTo>
                  <a:cubicBezTo>
                    <a:pt x="312" y="155"/>
                    <a:pt x="343" y="159"/>
                    <a:pt x="376" y="168"/>
                  </a:cubicBezTo>
                  <a:cubicBezTo>
                    <a:pt x="610" y="268"/>
                    <a:pt x="744" y="519"/>
                    <a:pt x="694" y="769"/>
                  </a:cubicBezTo>
                  <a:cubicBezTo>
                    <a:pt x="660" y="1087"/>
                    <a:pt x="527" y="1388"/>
                    <a:pt x="360" y="1454"/>
                  </a:cubicBezTo>
                  <a:cubicBezTo>
                    <a:pt x="293" y="1484"/>
                    <a:pt x="236" y="1493"/>
                    <a:pt x="188" y="1493"/>
                  </a:cubicBezTo>
                  <a:cubicBezTo>
                    <a:pt x="129" y="1493"/>
                    <a:pt x="85" y="1479"/>
                    <a:pt x="61" y="1479"/>
                  </a:cubicBezTo>
                  <a:cubicBezTo>
                    <a:pt x="52" y="1479"/>
                    <a:pt x="45" y="1482"/>
                    <a:pt x="42" y="1488"/>
                  </a:cubicBezTo>
                  <a:cubicBezTo>
                    <a:pt x="1" y="1488"/>
                    <a:pt x="85" y="1625"/>
                    <a:pt x="276" y="1625"/>
                  </a:cubicBezTo>
                  <a:cubicBezTo>
                    <a:pt x="316" y="1625"/>
                    <a:pt x="361" y="1619"/>
                    <a:pt x="410" y="1605"/>
                  </a:cubicBezTo>
                  <a:cubicBezTo>
                    <a:pt x="577" y="1555"/>
                    <a:pt x="694" y="1454"/>
                    <a:pt x="777" y="1304"/>
                  </a:cubicBezTo>
                  <a:cubicBezTo>
                    <a:pt x="861" y="1154"/>
                    <a:pt x="911" y="970"/>
                    <a:pt x="928" y="803"/>
                  </a:cubicBezTo>
                  <a:cubicBezTo>
                    <a:pt x="961" y="602"/>
                    <a:pt x="911" y="418"/>
                    <a:pt x="811" y="251"/>
                  </a:cubicBezTo>
                  <a:cubicBezTo>
                    <a:pt x="710" y="118"/>
                    <a:pt x="560" y="17"/>
                    <a:pt x="393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8734;p76">
            <a:extLst>
              <a:ext uri="{FF2B5EF4-FFF2-40B4-BE49-F238E27FC236}">
                <a16:creationId xmlns:a16="http://schemas.microsoft.com/office/drawing/2014/main" id="{2C846DBB-8FB7-4DE1-BA0A-5CDFAA47DBE8}"/>
              </a:ext>
            </a:extLst>
          </p:cNvPr>
          <p:cNvGrpSpPr/>
          <p:nvPr/>
        </p:nvGrpSpPr>
        <p:grpSpPr>
          <a:xfrm>
            <a:off x="1932926" y="3241878"/>
            <a:ext cx="654970" cy="432812"/>
            <a:chOff x="1342386" y="2916322"/>
            <a:chExt cx="373538" cy="331514"/>
          </a:xfrm>
        </p:grpSpPr>
        <p:sp>
          <p:nvSpPr>
            <p:cNvPr id="339" name="Google Shape;18735;p76">
              <a:extLst>
                <a:ext uri="{FF2B5EF4-FFF2-40B4-BE49-F238E27FC236}">
                  <a16:creationId xmlns:a16="http://schemas.microsoft.com/office/drawing/2014/main" id="{CB470028-B91F-4020-9673-CE5CFBA02D5F}"/>
                </a:ext>
              </a:extLst>
            </p:cNvPr>
            <p:cNvSpPr/>
            <p:nvPr/>
          </p:nvSpPr>
          <p:spPr>
            <a:xfrm>
              <a:off x="1499047" y="2916322"/>
              <a:ext cx="216877" cy="180910"/>
            </a:xfrm>
            <a:custGeom>
              <a:avLst/>
              <a:gdLst/>
              <a:ahLst/>
              <a:cxnLst/>
              <a:rect l="l" t="t" r="r" b="b"/>
              <a:pathLst>
                <a:path w="8273" h="6901" extrusionOk="0">
                  <a:moveTo>
                    <a:pt x="463" y="1"/>
                  </a:moveTo>
                  <a:cubicBezTo>
                    <a:pt x="203" y="1"/>
                    <a:pt x="1" y="203"/>
                    <a:pt x="1" y="463"/>
                  </a:cubicBezTo>
                  <a:lnTo>
                    <a:pt x="1" y="6439"/>
                  </a:lnTo>
                  <a:cubicBezTo>
                    <a:pt x="1" y="6699"/>
                    <a:pt x="203" y="6901"/>
                    <a:pt x="463" y="6901"/>
                  </a:cubicBezTo>
                  <a:lnTo>
                    <a:pt x="7811" y="6901"/>
                  </a:lnTo>
                  <a:cubicBezTo>
                    <a:pt x="8070" y="6901"/>
                    <a:pt x="8272" y="6699"/>
                    <a:pt x="8272" y="6439"/>
                  </a:cubicBezTo>
                  <a:lnTo>
                    <a:pt x="8272" y="463"/>
                  </a:lnTo>
                  <a:cubicBezTo>
                    <a:pt x="8272" y="203"/>
                    <a:pt x="8070" y="1"/>
                    <a:pt x="7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8736;p76">
              <a:extLst>
                <a:ext uri="{FF2B5EF4-FFF2-40B4-BE49-F238E27FC236}">
                  <a16:creationId xmlns:a16="http://schemas.microsoft.com/office/drawing/2014/main" id="{7E247806-EE6B-4BF1-B4C3-06AA1E8D534A}"/>
                </a:ext>
              </a:extLst>
            </p:cNvPr>
            <p:cNvSpPr/>
            <p:nvPr/>
          </p:nvSpPr>
          <p:spPr>
            <a:xfrm>
              <a:off x="1342386" y="3060137"/>
              <a:ext cx="217244" cy="187699"/>
            </a:xfrm>
            <a:custGeom>
              <a:avLst/>
              <a:gdLst/>
              <a:ahLst/>
              <a:cxnLst/>
              <a:rect l="l" t="t" r="r" b="b"/>
              <a:pathLst>
                <a:path w="8287" h="7160" extrusionOk="0">
                  <a:moveTo>
                    <a:pt x="8104" y="0"/>
                  </a:moveTo>
                  <a:cubicBezTo>
                    <a:pt x="8063" y="0"/>
                    <a:pt x="8020" y="14"/>
                    <a:pt x="7983" y="43"/>
                  </a:cubicBezTo>
                  <a:lnTo>
                    <a:pt x="3812" y="4042"/>
                  </a:lnTo>
                  <a:cubicBezTo>
                    <a:pt x="3725" y="4129"/>
                    <a:pt x="3610" y="4172"/>
                    <a:pt x="3494" y="4172"/>
                  </a:cubicBezTo>
                  <a:lnTo>
                    <a:pt x="3436" y="4172"/>
                  </a:lnTo>
                  <a:cubicBezTo>
                    <a:pt x="3191" y="4172"/>
                    <a:pt x="2989" y="3970"/>
                    <a:pt x="2989" y="3710"/>
                  </a:cubicBezTo>
                  <a:lnTo>
                    <a:pt x="2989" y="3479"/>
                  </a:lnTo>
                  <a:lnTo>
                    <a:pt x="1603" y="3479"/>
                  </a:lnTo>
                  <a:lnTo>
                    <a:pt x="1603" y="3710"/>
                  </a:lnTo>
                  <a:cubicBezTo>
                    <a:pt x="1603" y="3912"/>
                    <a:pt x="1473" y="4100"/>
                    <a:pt x="1271" y="4157"/>
                  </a:cubicBezTo>
                  <a:lnTo>
                    <a:pt x="506" y="4374"/>
                  </a:lnTo>
                  <a:cubicBezTo>
                    <a:pt x="203" y="4461"/>
                    <a:pt x="1" y="4735"/>
                    <a:pt x="1" y="5038"/>
                  </a:cubicBezTo>
                  <a:lnTo>
                    <a:pt x="1" y="6929"/>
                  </a:lnTo>
                  <a:cubicBezTo>
                    <a:pt x="1" y="7059"/>
                    <a:pt x="102" y="7160"/>
                    <a:pt x="232" y="7160"/>
                  </a:cubicBezTo>
                  <a:lnTo>
                    <a:pt x="3451" y="7160"/>
                  </a:lnTo>
                  <a:cubicBezTo>
                    <a:pt x="3581" y="7160"/>
                    <a:pt x="3682" y="7059"/>
                    <a:pt x="3682" y="6929"/>
                  </a:cubicBezTo>
                  <a:lnTo>
                    <a:pt x="3682" y="5933"/>
                  </a:lnTo>
                  <a:cubicBezTo>
                    <a:pt x="3682" y="5688"/>
                    <a:pt x="3768" y="5457"/>
                    <a:pt x="3942" y="5283"/>
                  </a:cubicBezTo>
                  <a:lnTo>
                    <a:pt x="7854" y="1371"/>
                  </a:lnTo>
                  <a:cubicBezTo>
                    <a:pt x="7969" y="1256"/>
                    <a:pt x="8027" y="1083"/>
                    <a:pt x="7983" y="938"/>
                  </a:cubicBezTo>
                  <a:lnTo>
                    <a:pt x="7897" y="606"/>
                  </a:lnTo>
                  <a:lnTo>
                    <a:pt x="8229" y="289"/>
                  </a:lnTo>
                  <a:cubicBezTo>
                    <a:pt x="8287" y="217"/>
                    <a:pt x="8287" y="115"/>
                    <a:pt x="8214" y="43"/>
                  </a:cubicBezTo>
                  <a:cubicBezTo>
                    <a:pt x="8186" y="14"/>
                    <a:pt x="8146" y="0"/>
                    <a:pt x="810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8737;p76">
              <a:extLst>
                <a:ext uri="{FF2B5EF4-FFF2-40B4-BE49-F238E27FC236}">
                  <a16:creationId xmlns:a16="http://schemas.microsoft.com/office/drawing/2014/main" id="{65B1E95F-0C59-40A3-9C4B-B191B98BC1AB}"/>
                </a:ext>
              </a:extLst>
            </p:cNvPr>
            <p:cNvSpPr/>
            <p:nvPr/>
          </p:nvSpPr>
          <p:spPr>
            <a:xfrm>
              <a:off x="1382128" y="3151706"/>
              <a:ext cx="41262" cy="18193"/>
            </a:xfrm>
            <a:custGeom>
              <a:avLst/>
              <a:gdLst/>
              <a:ahLst/>
              <a:cxnLst/>
              <a:rect l="l" t="t" r="r" b="b"/>
              <a:pathLst>
                <a:path w="1574" h="694" extrusionOk="0">
                  <a:moveTo>
                    <a:pt x="101" y="0"/>
                  </a:moveTo>
                  <a:lnTo>
                    <a:pt x="101" y="231"/>
                  </a:lnTo>
                  <a:cubicBezTo>
                    <a:pt x="101" y="332"/>
                    <a:pt x="58" y="419"/>
                    <a:pt x="0" y="506"/>
                  </a:cubicBezTo>
                  <a:cubicBezTo>
                    <a:pt x="246" y="621"/>
                    <a:pt x="520" y="679"/>
                    <a:pt x="794" y="693"/>
                  </a:cubicBezTo>
                  <a:cubicBezTo>
                    <a:pt x="1054" y="679"/>
                    <a:pt x="1328" y="621"/>
                    <a:pt x="1574" y="506"/>
                  </a:cubicBezTo>
                  <a:cubicBezTo>
                    <a:pt x="1516" y="419"/>
                    <a:pt x="1473" y="332"/>
                    <a:pt x="1473" y="231"/>
                  </a:cubicBezTo>
                  <a:lnTo>
                    <a:pt x="1473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8738;p76">
              <a:extLst>
                <a:ext uri="{FF2B5EF4-FFF2-40B4-BE49-F238E27FC236}">
                  <a16:creationId xmlns:a16="http://schemas.microsoft.com/office/drawing/2014/main" id="{F8A1E5A4-76A6-42C0-A043-270FB45DC3F6}"/>
                </a:ext>
              </a:extLst>
            </p:cNvPr>
            <p:cNvSpPr/>
            <p:nvPr/>
          </p:nvSpPr>
          <p:spPr>
            <a:xfrm>
              <a:off x="1360186" y="3066927"/>
              <a:ext cx="29911" cy="66272"/>
            </a:xfrm>
            <a:custGeom>
              <a:avLst/>
              <a:gdLst/>
              <a:ahLst/>
              <a:cxnLst/>
              <a:rect l="l" t="t" r="r" b="b"/>
              <a:pathLst>
                <a:path w="1141" h="2528" extrusionOk="0">
                  <a:moveTo>
                    <a:pt x="679" y="1"/>
                  </a:moveTo>
                  <a:cubicBezTo>
                    <a:pt x="303" y="1"/>
                    <a:pt x="0" y="318"/>
                    <a:pt x="0" y="694"/>
                  </a:cubicBezTo>
                  <a:lnTo>
                    <a:pt x="0" y="853"/>
                  </a:lnTo>
                  <a:cubicBezTo>
                    <a:pt x="0" y="1055"/>
                    <a:pt x="29" y="1242"/>
                    <a:pt x="101" y="1430"/>
                  </a:cubicBezTo>
                  <a:lnTo>
                    <a:pt x="462" y="2527"/>
                  </a:lnTo>
                  <a:lnTo>
                    <a:pt x="1141" y="2527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8739;p76">
              <a:extLst>
                <a:ext uri="{FF2B5EF4-FFF2-40B4-BE49-F238E27FC236}">
                  <a16:creationId xmlns:a16="http://schemas.microsoft.com/office/drawing/2014/main" id="{F01DD27F-7ECF-46D1-9061-806812FC0876}"/>
                </a:ext>
              </a:extLst>
            </p:cNvPr>
            <p:cNvSpPr/>
            <p:nvPr/>
          </p:nvSpPr>
          <p:spPr>
            <a:xfrm>
              <a:off x="1372297" y="3060871"/>
              <a:ext cx="72301" cy="72694"/>
            </a:xfrm>
            <a:custGeom>
              <a:avLst/>
              <a:gdLst/>
              <a:ahLst/>
              <a:cxnLst/>
              <a:rect l="l" t="t" r="r" b="b"/>
              <a:pathLst>
                <a:path w="2758" h="2773" extrusionOk="0">
                  <a:moveTo>
                    <a:pt x="693" y="1"/>
                  </a:moveTo>
                  <a:cubicBezTo>
                    <a:pt x="303" y="1"/>
                    <a:pt x="0" y="318"/>
                    <a:pt x="0" y="694"/>
                  </a:cubicBezTo>
                  <a:cubicBezTo>
                    <a:pt x="0" y="954"/>
                    <a:pt x="217" y="1156"/>
                    <a:pt x="462" y="1156"/>
                  </a:cubicBezTo>
                  <a:lnTo>
                    <a:pt x="2310" y="2772"/>
                  </a:lnTo>
                  <a:lnTo>
                    <a:pt x="2699" y="1401"/>
                  </a:lnTo>
                  <a:cubicBezTo>
                    <a:pt x="2743" y="1242"/>
                    <a:pt x="2757" y="1069"/>
                    <a:pt x="2757" y="910"/>
                  </a:cubicBezTo>
                  <a:lnTo>
                    <a:pt x="2757" y="463"/>
                  </a:lnTo>
                  <a:cubicBezTo>
                    <a:pt x="2757" y="203"/>
                    <a:pt x="2555" y="1"/>
                    <a:pt x="2310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8740;p76">
              <a:extLst>
                <a:ext uri="{FF2B5EF4-FFF2-40B4-BE49-F238E27FC236}">
                  <a16:creationId xmlns:a16="http://schemas.microsoft.com/office/drawing/2014/main" id="{968CC715-EDC8-45B6-AB81-1AF4AE72EFA9}"/>
                </a:ext>
              </a:extLst>
            </p:cNvPr>
            <p:cNvSpPr/>
            <p:nvPr/>
          </p:nvSpPr>
          <p:spPr>
            <a:xfrm>
              <a:off x="1366609" y="3091149"/>
              <a:ext cx="72301" cy="66245"/>
            </a:xfrm>
            <a:custGeom>
              <a:avLst/>
              <a:gdLst/>
              <a:ahLst/>
              <a:cxnLst/>
              <a:rect l="l" t="t" r="r" b="b"/>
              <a:pathLst>
                <a:path w="2758" h="2527" extrusionOk="0">
                  <a:moveTo>
                    <a:pt x="881" y="1"/>
                  </a:moveTo>
                  <a:cubicBezTo>
                    <a:pt x="766" y="1"/>
                    <a:pt x="636" y="44"/>
                    <a:pt x="549" y="145"/>
                  </a:cubicBezTo>
                  <a:lnTo>
                    <a:pt x="130" y="564"/>
                  </a:lnTo>
                  <a:cubicBezTo>
                    <a:pt x="44" y="636"/>
                    <a:pt x="1" y="766"/>
                    <a:pt x="1" y="881"/>
                  </a:cubicBezTo>
                  <a:lnTo>
                    <a:pt x="1" y="1156"/>
                  </a:lnTo>
                  <a:cubicBezTo>
                    <a:pt x="1" y="1906"/>
                    <a:pt x="621" y="2527"/>
                    <a:pt x="1386" y="2527"/>
                  </a:cubicBezTo>
                  <a:cubicBezTo>
                    <a:pt x="2137" y="2527"/>
                    <a:pt x="2758" y="1906"/>
                    <a:pt x="2758" y="1156"/>
                  </a:cubicBezTo>
                  <a:lnTo>
                    <a:pt x="2758" y="852"/>
                  </a:lnTo>
                  <a:cubicBezTo>
                    <a:pt x="2758" y="737"/>
                    <a:pt x="2714" y="621"/>
                    <a:pt x="2628" y="535"/>
                  </a:cubicBezTo>
                  <a:cubicBezTo>
                    <a:pt x="2267" y="188"/>
                    <a:pt x="1617" y="30"/>
                    <a:pt x="881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8741;p76">
              <a:extLst>
                <a:ext uri="{FF2B5EF4-FFF2-40B4-BE49-F238E27FC236}">
                  <a16:creationId xmlns:a16="http://schemas.microsoft.com/office/drawing/2014/main" id="{D301F1B2-0149-42F9-B664-F610A3543B3A}"/>
                </a:ext>
              </a:extLst>
            </p:cNvPr>
            <p:cNvSpPr/>
            <p:nvPr/>
          </p:nvSpPr>
          <p:spPr>
            <a:xfrm>
              <a:off x="1366242" y="3091149"/>
              <a:ext cx="72301" cy="64751"/>
            </a:xfrm>
            <a:custGeom>
              <a:avLst/>
              <a:gdLst/>
              <a:ahLst/>
              <a:cxnLst/>
              <a:rect l="l" t="t" r="r" b="b"/>
              <a:pathLst>
                <a:path w="2758" h="2470" extrusionOk="0">
                  <a:moveTo>
                    <a:pt x="895" y="1"/>
                  </a:moveTo>
                  <a:cubicBezTo>
                    <a:pt x="765" y="1"/>
                    <a:pt x="650" y="44"/>
                    <a:pt x="563" y="145"/>
                  </a:cubicBezTo>
                  <a:lnTo>
                    <a:pt x="144" y="564"/>
                  </a:lnTo>
                  <a:cubicBezTo>
                    <a:pt x="58" y="636"/>
                    <a:pt x="0" y="766"/>
                    <a:pt x="0" y="881"/>
                  </a:cubicBezTo>
                  <a:lnTo>
                    <a:pt x="0" y="1156"/>
                  </a:lnTo>
                  <a:cubicBezTo>
                    <a:pt x="0" y="1762"/>
                    <a:pt x="404" y="2310"/>
                    <a:pt x="996" y="2469"/>
                  </a:cubicBezTo>
                  <a:cubicBezTo>
                    <a:pt x="808" y="2224"/>
                    <a:pt x="693" y="1921"/>
                    <a:pt x="693" y="1617"/>
                  </a:cubicBezTo>
                  <a:lnTo>
                    <a:pt x="693" y="939"/>
                  </a:lnTo>
                  <a:cubicBezTo>
                    <a:pt x="693" y="687"/>
                    <a:pt x="910" y="476"/>
                    <a:pt x="1159" y="476"/>
                  </a:cubicBezTo>
                  <a:cubicBezTo>
                    <a:pt x="1167" y="476"/>
                    <a:pt x="1176" y="477"/>
                    <a:pt x="1184" y="477"/>
                  </a:cubicBezTo>
                  <a:cubicBezTo>
                    <a:pt x="1646" y="506"/>
                    <a:pt x="2339" y="593"/>
                    <a:pt x="2757" y="795"/>
                  </a:cubicBezTo>
                  <a:cubicBezTo>
                    <a:pt x="2743" y="694"/>
                    <a:pt x="2700" y="607"/>
                    <a:pt x="2627" y="535"/>
                  </a:cubicBezTo>
                  <a:cubicBezTo>
                    <a:pt x="2266" y="188"/>
                    <a:pt x="1631" y="30"/>
                    <a:pt x="895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8742;p76">
              <a:extLst>
                <a:ext uri="{FF2B5EF4-FFF2-40B4-BE49-F238E27FC236}">
                  <a16:creationId xmlns:a16="http://schemas.microsoft.com/office/drawing/2014/main" id="{BA7E5142-F2F5-43E4-B4D5-CCC008740FA5}"/>
                </a:ext>
              </a:extLst>
            </p:cNvPr>
            <p:cNvSpPr/>
            <p:nvPr/>
          </p:nvSpPr>
          <p:spPr>
            <a:xfrm>
              <a:off x="1342386" y="3086981"/>
              <a:ext cx="198710" cy="160855"/>
            </a:xfrm>
            <a:custGeom>
              <a:avLst/>
              <a:gdLst/>
              <a:ahLst/>
              <a:cxnLst/>
              <a:rect l="l" t="t" r="r" b="b"/>
              <a:pathLst>
                <a:path w="7580" h="6136" extrusionOk="0">
                  <a:moveTo>
                    <a:pt x="6959" y="1"/>
                  </a:moveTo>
                  <a:lnTo>
                    <a:pt x="3812" y="3018"/>
                  </a:lnTo>
                  <a:cubicBezTo>
                    <a:pt x="3754" y="3076"/>
                    <a:pt x="3682" y="3119"/>
                    <a:pt x="3595" y="3133"/>
                  </a:cubicBezTo>
                  <a:cubicBezTo>
                    <a:pt x="3347" y="3644"/>
                    <a:pt x="2859" y="3900"/>
                    <a:pt x="2369" y="3900"/>
                  </a:cubicBezTo>
                  <a:cubicBezTo>
                    <a:pt x="1888" y="3900"/>
                    <a:pt x="1405" y="3655"/>
                    <a:pt x="1141" y="3162"/>
                  </a:cubicBezTo>
                  <a:lnTo>
                    <a:pt x="506" y="3350"/>
                  </a:lnTo>
                  <a:cubicBezTo>
                    <a:pt x="203" y="3437"/>
                    <a:pt x="1" y="3711"/>
                    <a:pt x="1" y="4014"/>
                  </a:cubicBezTo>
                  <a:lnTo>
                    <a:pt x="1" y="5905"/>
                  </a:lnTo>
                  <a:cubicBezTo>
                    <a:pt x="1" y="6035"/>
                    <a:pt x="102" y="6136"/>
                    <a:pt x="232" y="6136"/>
                  </a:cubicBezTo>
                  <a:lnTo>
                    <a:pt x="3451" y="6136"/>
                  </a:lnTo>
                  <a:cubicBezTo>
                    <a:pt x="3581" y="6136"/>
                    <a:pt x="3682" y="6035"/>
                    <a:pt x="3682" y="5905"/>
                  </a:cubicBezTo>
                  <a:lnTo>
                    <a:pt x="3682" y="4909"/>
                  </a:lnTo>
                  <a:cubicBezTo>
                    <a:pt x="3682" y="4664"/>
                    <a:pt x="3768" y="4433"/>
                    <a:pt x="3942" y="4259"/>
                  </a:cubicBezTo>
                  <a:lnTo>
                    <a:pt x="7579" y="636"/>
                  </a:lnTo>
                  <a:lnTo>
                    <a:pt x="69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8743;p76">
              <a:extLst>
                <a:ext uri="{FF2B5EF4-FFF2-40B4-BE49-F238E27FC236}">
                  <a16:creationId xmlns:a16="http://schemas.microsoft.com/office/drawing/2014/main" id="{6203D648-50E5-4270-BD56-EF96669F4E23}"/>
                </a:ext>
              </a:extLst>
            </p:cNvPr>
            <p:cNvSpPr/>
            <p:nvPr/>
          </p:nvSpPr>
          <p:spPr>
            <a:xfrm>
              <a:off x="1342386" y="3181591"/>
              <a:ext cx="23882" cy="66245"/>
            </a:xfrm>
            <a:custGeom>
              <a:avLst/>
              <a:gdLst/>
              <a:ahLst/>
              <a:cxnLst/>
              <a:rect l="l" t="t" r="r" b="b"/>
              <a:pathLst>
                <a:path w="911" h="2527" extrusionOk="0">
                  <a:moveTo>
                    <a:pt x="131" y="1"/>
                  </a:moveTo>
                  <a:cubicBezTo>
                    <a:pt x="44" y="116"/>
                    <a:pt x="1" y="261"/>
                    <a:pt x="1" y="405"/>
                  </a:cubicBezTo>
                  <a:lnTo>
                    <a:pt x="1" y="2296"/>
                  </a:lnTo>
                  <a:cubicBezTo>
                    <a:pt x="1" y="2426"/>
                    <a:pt x="102" y="2527"/>
                    <a:pt x="232" y="2527"/>
                  </a:cubicBezTo>
                  <a:lnTo>
                    <a:pt x="910" y="2527"/>
                  </a:lnTo>
                  <a:lnTo>
                    <a:pt x="910" y="1069"/>
                  </a:lnTo>
                  <a:cubicBezTo>
                    <a:pt x="910" y="896"/>
                    <a:pt x="838" y="723"/>
                    <a:pt x="708" y="593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8744;p76">
              <a:extLst>
                <a:ext uri="{FF2B5EF4-FFF2-40B4-BE49-F238E27FC236}">
                  <a16:creationId xmlns:a16="http://schemas.microsoft.com/office/drawing/2014/main" id="{811A0871-4B9F-455D-9825-DE7CC11727C4}"/>
                </a:ext>
              </a:extLst>
            </p:cNvPr>
            <p:cNvSpPr/>
            <p:nvPr/>
          </p:nvSpPr>
          <p:spPr>
            <a:xfrm>
              <a:off x="1438517" y="3086981"/>
              <a:ext cx="102579" cy="129083"/>
            </a:xfrm>
            <a:custGeom>
              <a:avLst/>
              <a:gdLst/>
              <a:ahLst/>
              <a:cxnLst/>
              <a:rect l="l" t="t" r="r" b="b"/>
              <a:pathLst>
                <a:path w="3913" h="4924" extrusionOk="0">
                  <a:moveTo>
                    <a:pt x="3292" y="1"/>
                  </a:moveTo>
                  <a:lnTo>
                    <a:pt x="231" y="2946"/>
                  </a:lnTo>
                  <a:cubicBezTo>
                    <a:pt x="87" y="3234"/>
                    <a:pt x="0" y="3552"/>
                    <a:pt x="15" y="3884"/>
                  </a:cubicBezTo>
                  <a:lnTo>
                    <a:pt x="15" y="4923"/>
                  </a:lnTo>
                  <a:cubicBezTo>
                    <a:pt x="15" y="4678"/>
                    <a:pt x="101" y="4447"/>
                    <a:pt x="275" y="4274"/>
                  </a:cubicBezTo>
                  <a:lnTo>
                    <a:pt x="3912" y="636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8745;p76">
              <a:extLst>
                <a:ext uri="{FF2B5EF4-FFF2-40B4-BE49-F238E27FC236}">
                  <a16:creationId xmlns:a16="http://schemas.microsoft.com/office/drawing/2014/main" id="{785D0531-801E-40E7-8FD8-E77033990893}"/>
                </a:ext>
              </a:extLst>
            </p:cNvPr>
            <p:cNvSpPr/>
            <p:nvPr/>
          </p:nvSpPr>
          <p:spPr>
            <a:xfrm>
              <a:off x="1515903" y="2943559"/>
              <a:ext cx="178839" cy="114900"/>
            </a:xfrm>
            <a:custGeom>
              <a:avLst/>
              <a:gdLst/>
              <a:ahLst/>
              <a:cxnLst/>
              <a:rect l="l" t="t" r="r" b="b"/>
              <a:pathLst>
                <a:path w="6822" h="4383" extrusionOk="0">
                  <a:moveTo>
                    <a:pt x="5334" y="1"/>
                  </a:moveTo>
                  <a:cubicBezTo>
                    <a:pt x="4872" y="1"/>
                    <a:pt x="4872" y="694"/>
                    <a:pt x="5334" y="694"/>
                  </a:cubicBezTo>
                  <a:lnTo>
                    <a:pt x="5652" y="694"/>
                  </a:lnTo>
                  <a:lnTo>
                    <a:pt x="3602" y="2729"/>
                  </a:lnTo>
                  <a:lnTo>
                    <a:pt x="2707" y="1834"/>
                  </a:lnTo>
                  <a:cubicBezTo>
                    <a:pt x="2642" y="1762"/>
                    <a:pt x="2555" y="1726"/>
                    <a:pt x="2467" y="1726"/>
                  </a:cubicBezTo>
                  <a:cubicBezTo>
                    <a:pt x="2379" y="1726"/>
                    <a:pt x="2288" y="1762"/>
                    <a:pt x="2216" y="1834"/>
                  </a:cubicBezTo>
                  <a:lnTo>
                    <a:pt x="267" y="3783"/>
                  </a:lnTo>
                  <a:cubicBezTo>
                    <a:pt x="1" y="4027"/>
                    <a:pt x="238" y="4382"/>
                    <a:pt x="513" y="4382"/>
                  </a:cubicBezTo>
                  <a:cubicBezTo>
                    <a:pt x="596" y="4382"/>
                    <a:pt x="681" y="4350"/>
                    <a:pt x="758" y="4274"/>
                  </a:cubicBezTo>
                  <a:lnTo>
                    <a:pt x="2462" y="2556"/>
                  </a:lnTo>
                  <a:lnTo>
                    <a:pt x="3371" y="3465"/>
                  </a:lnTo>
                  <a:cubicBezTo>
                    <a:pt x="3436" y="3530"/>
                    <a:pt x="3523" y="3563"/>
                    <a:pt x="3609" y="3563"/>
                  </a:cubicBezTo>
                  <a:cubicBezTo>
                    <a:pt x="3696" y="3563"/>
                    <a:pt x="3782" y="3530"/>
                    <a:pt x="3847" y="3465"/>
                  </a:cubicBezTo>
                  <a:lnTo>
                    <a:pt x="6143" y="1170"/>
                  </a:lnTo>
                  <a:lnTo>
                    <a:pt x="6143" y="1488"/>
                  </a:lnTo>
                  <a:cubicBezTo>
                    <a:pt x="6143" y="1719"/>
                    <a:pt x="6312" y="1834"/>
                    <a:pt x="6482" y="1834"/>
                  </a:cubicBezTo>
                  <a:cubicBezTo>
                    <a:pt x="6651" y="1834"/>
                    <a:pt x="6821" y="1719"/>
                    <a:pt x="6821" y="1488"/>
                  </a:cubicBezTo>
                  <a:lnTo>
                    <a:pt x="6821" y="347"/>
                  </a:lnTo>
                  <a:cubicBezTo>
                    <a:pt x="6821" y="160"/>
                    <a:pt x="6677" y="1"/>
                    <a:pt x="6489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2358;p47">
            <a:extLst>
              <a:ext uri="{FF2B5EF4-FFF2-40B4-BE49-F238E27FC236}">
                <a16:creationId xmlns:a16="http://schemas.microsoft.com/office/drawing/2014/main" id="{EC72A35F-0EEA-4B86-9F86-0D91AF9EC782}"/>
              </a:ext>
            </a:extLst>
          </p:cNvPr>
          <p:cNvSpPr txBox="1">
            <a:spLocks/>
          </p:cNvSpPr>
          <p:nvPr/>
        </p:nvSpPr>
        <p:spPr>
          <a:xfrm>
            <a:off x="1278160" y="3984352"/>
            <a:ext cx="2379615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</a:rPr>
              <a:t>Most and least sold products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Track customer trends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Total sales for each product</a:t>
            </a:r>
          </a:p>
        </p:txBody>
      </p:sp>
      <p:sp>
        <p:nvSpPr>
          <p:cNvPr id="355" name="Google Shape;2358;p47">
            <a:extLst>
              <a:ext uri="{FF2B5EF4-FFF2-40B4-BE49-F238E27FC236}">
                <a16:creationId xmlns:a16="http://schemas.microsoft.com/office/drawing/2014/main" id="{1D3E0F31-E01A-4DD1-BD4A-999960237A83}"/>
              </a:ext>
            </a:extLst>
          </p:cNvPr>
          <p:cNvSpPr txBox="1">
            <a:spLocks/>
          </p:cNvSpPr>
          <p:nvPr/>
        </p:nvSpPr>
        <p:spPr>
          <a:xfrm>
            <a:off x="5532258" y="3881261"/>
            <a:ext cx="2379615" cy="5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</a:rPr>
              <a:t>Tracking all employee related data with the history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Employee metrics</a:t>
            </a:r>
          </a:p>
        </p:txBody>
      </p:sp>
      <p:sp>
        <p:nvSpPr>
          <p:cNvPr id="356" name="Google Shape;2358;p47">
            <a:extLst>
              <a:ext uri="{FF2B5EF4-FFF2-40B4-BE49-F238E27FC236}">
                <a16:creationId xmlns:a16="http://schemas.microsoft.com/office/drawing/2014/main" id="{6DC2DBA7-C57C-4745-AF36-E47B7F5D3452}"/>
              </a:ext>
            </a:extLst>
          </p:cNvPr>
          <p:cNvSpPr txBox="1">
            <a:spLocks/>
          </p:cNvSpPr>
          <p:nvPr/>
        </p:nvSpPr>
        <p:spPr>
          <a:xfrm>
            <a:off x="1222274" y="2117593"/>
            <a:ext cx="2260005" cy="767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2"/>
                </a:solidFill>
              </a:rPr>
              <a:t>Centralized system to maintain data like Employee Information, Customer Information, Order Details, Inventory Details and Warehouse Locations.</a:t>
            </a:r>
          </a:p>
        </p:txBody>
      </p:sp>
      <p:sp>
        <p:nvSpPr>
          <p:cNvPr id="357" name="Google Shape;2358;p47">
            <a:extLst>
              <a:ext uri="{FF2B5EF4-FFF2-40B4-BE49-F238E27FC236}">
                <a16:creationId xmlns:a16="http://schemas.microsoft.com/office/drawing/2014/main" id="{E9A71233-801A-48B3-8C30-F4BC1A8B4860}"/>
              </a:ext>
            </a:extLst>
          </p:cNvPr>
          <p:cNvSpPr txBox="1">
            <a:spLocks/>
          </p:cNvSpPr>
          <p:nvPr/>
        </p:nvSpPr>
        <p:spPr>
          <a:xfrm>
            <a:off x="1300081" y="685081"/>
            <a:ext cx="6768273" cy="31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1050" dirty="0">
                <a:solidFill>
                  <a:schemeClr val="bg2"/>
                </a:solidFill>
              </a:rPr>
              <a:t>Alternative to the current file based legacy system of a Massachusetts Sporting Goods Store.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31D63D6E-7496-4FEE-8CB2-4288F402DBA3}"/>
              </a:ext>
            </a:extLst>
          </p:cNvPr>
          <p:cNvCxnSpPr/>
          <p:nvPr/>
        </p:nvCxnSpPr>
        <p:spPr>
          <a:xfrm>
            <a:off x="1901843" y="705926"/>
            <a:ext cx="565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5"/>
          <p:cNvSpPr txBox="1">
            <a:spLocks noGrp="1"/>
          </p:cNvSpPr>
          <p:nvPr>
            <p:ph type="title"/>
          </p:nvPr>
        </p:nvSpPr>
        <p:spPr>
          <a:xfrm>
            <a:off x="720000" y="275665"/>
            <a:ext cx="7704000" cy="443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High-level Design</a:t>
            </a:r>
            <a:endParaRPr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CE72E7-1AEB-4DA3-9B03-D9E58006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6836" y="813548"/>
            <a:ext cx="6340288" cy="35067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3DF82EA-DA35-4CE2-B4AE-BEE2A082523F}"/>
              </a:ext>
            </a:extLst>
          </p:cNvPr>
          <p:cNvCxnSpPr/>
          <p:nvPr/>
        </p:nvCxnSpPr>
        <p:spPr>
          <a:xfrm>
            <a:off x="1835727" y="739989"/>
            <a:ext cx="565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ln w="6350">
            <a:prstDash val="soli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ER Diagram</a:t>
            </a:r>
            <a:endParaRPr sz="2000" dirty="0"/>
          </a:p>
        </p:txBody>
      </p:sp>
      <p:cxnSp>
        <p:nvCxnSpPr>
          <p:cNvPr id="1256" name="Straight Connector 1255">
            <a:extLst>
              <a:ext uri="{FF2B5EF4-FFF2-40B4-BE49-F238E27FC236}">
                <a16:creationId xmlns:a16="http://schemas.microsoft.com/office/drawing/2014/main" id="{DE482882-5296-42EE-BCFD-BD7D79057384}"/>
              </a:ext>
            </a:extLst>
          </p:cNvPr>
          <p:cNvCxnSpPr/>
          <p:nvPr/>
        </p:nvCxnSpPr>
        <p:spPr>
          <a:xfrm>
            <a:off x="1877291" y="962892"/>
            <a:ext cx="565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1AB6FF-1CD0-4E96-A50C-31FE6774E0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7673" y="1151205"/>
            <a:ext cx="8388654" cy="26063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ln w="6350">
            <a:prstDash val="soli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SQL DDL COMMANDS</a:t>
            </a:r>
            <a:endParaRPr sz="2000" dirty="0"/>
          </a:p>
        </p:txBody>
      </p:sp>
      <p:cxnSp>
        <p:nvCxnSpPr>
          <p:cNvPr id="1256" name="Straight Connector 1255">
            <a:extLst>
              <a:ext uri="{FF2B5EF4-FFF2-40B4-BE49-F238E27FC236}">
                <a16:creationId xmlns:a16="http://schemas.microsoft.com/office/drawing/2014/main" id="{DE482882-5296-42EE-BCFD-BD7D79057384}"/>
              </a:ext>
            </a:extLst>
          </p:cNvPr>
          <p:cNvCxnSpPr/>
          <p:nvPr/>
        </p:nvCxnSpPr>
        <p:spPr>
          <a:xfrm>
            <a:off x="1877291" y="962892"/>
            <a:ext cx="565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49BFE2-3899-A548-A9FE-7A4BB5CF8BDD}"/>
              </a:ext>
            </a:extLst>
          </p:cNvPr>
          <p:cNvCxnSpPr>
            <a:cxnSpLocks/>
          </p:cNvCxnSpPr>
          <p:nvPr/>
        </p:nvCxnSpPr>
        <p:spPr>
          <a:xfrm flipV="1">
            <a:off x="3199815" y="2248767"/>
            <a:ext cx="889638" cy="6459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9A4260-4A00-DC44-AB2E-FCB8E822BFD1}"/>
              </a:ext>
            </a:extLst>
          </p:cNvPr>
          <p:cNvCxnSpPr>
            <a:cxnSpLocks/>
          </p:cNvCxnSpPr>
          <p:nvPr/>
        </p:nvCxnSpPr>
        <p:spPr>
          <a:xfrm>
            <a:off x="5054549" y="2325883"/>
            <a:ext cx="770114" cy="6775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0B06B6DB-6F97-0849-8099-86394B0BBA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482067"/>
                  </p:ext>
                </p:extLst>
              </p:nvPr>
            </p:nvGraphicFramePr>
            <p:xfrm>
              <a:off x="2384128" y="2894733"/>
              <a:ext cx="1303135" cy="1285874"/>
            </p:xfrm>
            <a:graphic>
              <a:graphicData uri="http://schemas.microsoft.com/office/powerpoint/2016/slidezoom">
                <pslz:sldZm>
                  <pslz:sldZmObj sldId="307" cId="3232275708">
                    <pslz:zmPr id="{7055A389-A424-FC43-BF03-452B79FF5E4B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135" cy="12858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06B6DB-6F97-0849-8099-86394B0BBA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4128" y="2894733"/>
                <a:ext cx="1303135" cy="12858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Slide Zoom 51">
                <a:extLst>
                  <a:ext uri="{FF2B5EF4-FFF2-40B4-BE49-F238E27FC236}">
                    <a16:creationId xmlns:a16="http://schemas.microsoft.com/office/drawing/2014/main" id="{4D3D3365-9946-E548-9416-8FDE94367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6106125"/>
                  </p:ext>
                </p:extLst>
              </p:nvPr>
            </p:nvGraphicFramePr>
            <p:xfrm>
              <a:off x="5633950" y="2817617"/>
              <a:ext cx="1303135" cy="1285875"/>
            </p:xfrm>
            <a:graphic>
              <a:graphicData uri="http://schemas.microsoft.com/office/powerpoint/2016/slidezoom">
                <pslz:sldZm>
                  <pslz:sldZmObj sldId="311" cId="3573944691">
                    <pslz:zmPr id="{95BF435D-03ED-DB4B-8F3C-BA5A2EC33966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135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Slide Zoom 5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D3D3365-9946-E548-9416-8FDE94367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3950" y="2817617"/>
                <a:ext cx="1303135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2" name="Slide Zoom 61">
                <a:extLst>
                  <a:ext uri="{FF2B5EF4-FFF2-40B4-BE49-F238E27FC236}">
                    <a16:creationId xmlns:a16="http://schemas.microsoft.com/office/drawing/2014/main" id="{E41970AA-A78E-7C40-A643-8F803B6A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0893151"/>
                  </p:ext>
                </p:extLst>
              </p:nvPr>
            </p:nvGraphicFramePr>
            <p:xfrm>
              <a:off x="3921672" y="1247317"/>
              <a:ext cx="1300655" cy="1285875"/>
            </p:xfrm>
            <a:graphic>
              <a:graphicData uri="http://schemas.microsoft.com/office/powerpoint/2016/slidezoom">
                <pslz:sldZm>
                  <pslz:sldZmObj sldId="312" cId="841779158">
                    <pslz:zmPr id="{8BDA2702-AEC2-ED45-98E6-915C249BF661}" returnToParent="0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0655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2" name="Slide Zoom 6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41970AA-A78E-7C40-A643-8F803B6A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1672" y="1247317"/>
                <a:ext cx="1300655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885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EA32DA-120F-004C-8D85-37760C04D1ED}"/>
              </a:ext>
            </a:extLst>
          </p:cNvPr>
          <p:cNvCxnSpPr>
            <a:cxnSpLocks/>
          </p:cNvCxnSpPr>
          <p:nvPr/>
        </p:nvCxnSpPr>
        <p:spPr>
          <a:xfrm flipV="1">
            <a:off x="1828800" y="1024129"/>
            <a:ext cx="923544" cy="31557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E0761E-DE73-2840-8A92-672B24FE51B8}"/>
              </a:ext>
            </a:extLst>
          </p:cNvPr>
          <p:cNvCxnSpPr>
            <a:cxnSpLocks/>
          </p:cNvCxnSpPr>
          <p:nvPr/>
        </p:nvCxnSpPr>
        <p:spPr>
          <a:xfrm>
            <a:off x="1998921" y="3374136"/>
            <a:ext cx="753423" cy="12801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074B6-A4DE-8D47-B3B8-EEFD7D51D176}"/>
              </a:ext>
            </a:extLst>
          </p:cNvPr>
          <p:cNvSpPr/>
          <p:nvPr/>
        </p:nvSpPr>
        <p:spPr>
          <a:xfrm>
            <a:off x="2752344" y="868680"/>
            <a:ext cx="1362456" cy="2926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ENCRYPTION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7C986D-B19E-A749-A4C1-C0C32CD6C8AC}"/>
              </a:ext>
            </a:extLst>
          </p:cNvPr>
          <p:cNvSpPr/>
          <p:nvPr/>
        </p:nvSpPr>
        <p:spPr>
          <a:xfrm>
            <a:off x="4672584" y="125145"/>
            <a:ext cx="4014216" cy="177967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CREATE MASTER KEY</a:t>
            </a:r>
          </a:p>
          <a:p>
            <a:r>
              <a:rPr lang="en-US" sz="1000" dirty="0"/>
              <a:t>ENCRYPTION BY PASSWORD = 'ProjDB123';</a:t>
            </a:r>
          </a:p>
          <a:p>
            <a:br>
              <a:rPr lang="en-US" sz="1000" dirty="0"/>
            </a:br>
            <a:r>
              <a:rPr lang="en-US" sz="1000" dirty="0"/>
              <a:t>CREATE CERTIFICATE </a:t>
            </a:r>
            <a:r>
              <a:rPr lang="en-US" sz="1000" dirty="0" err="1"/>
              <a:t>EmpSSN</a:t>
            </a:r>
            <a:endParaRPr lang="en-US" sz="1000" dirty="0"/>
          </a:p>
          <a:p>
            <a:r>
              <a:rPr lang="en-US" sz="1000" dirty="0"/>
              <a:t>WITH SUBJECT = 'Employee SSN'; </a:t>
            </a:r>
          </a:p>
          <a:p>
            <a:r>
              <a:rPr lang="en-US" sz="1000" dirty="0"/>
              <a:t>GO</a:t>
            </a:r>
          </a:p>
          <a:p>
            <a:br>
              <a:rPr lang="en-US" sz="1000" dirty="0"/>
            </a:br>
            <a:r>
              <a:rPr lang="en-US" sz="1000" dirty="0"/>
              <a:t>CREATE SYMMETRIC KEY </a:t>
            </a:r>
            <a:r>
              <a:rPr lang="en-US" sz="1000" dirty="0" err="1"/>
              <a:t>EmpSSN_SM</a:t>
            </a:r>
            <a:endParaRPr lang="en-US" sz="1000" dirty="0"/>
          </a:p>
          <a:p>
            <a:r>
              <a:rPr lang="en-US" sz="1000" dirty="0"/>
              <a:t>WITH ALGORITHM = AES_256</a:t>
            </a:r>
          </a:p>
          <a:p>
            <a:r>
              <a:rPr lang="en-US" sz="1000" dirty="0"/>
              <a:t>ENCRYPTION BY CERTIFICATE </a:t>
            </a:r>
            <a:r>
              <a:rPr lang="en-US" sz="1000" dirty="0" err="1"/>
              <a:t>EmpSSN</a:t>
            </a:r>
            <a:r>
              <a:rPr lang="en-US" sz="1000" dirty="0"/>
              <a:t>;</a:t>
            </a:r>
          </a:p>
          <a:p>
            <a:r>
              <a:rPr lang="en-US" sz="1000" dirty="0"/>
              <a:t>GO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ABD210-745A-2B44-A350-9613CB78F3A6}"/>
              </a:ext>
            </a:extLst>
          </p:cNvPr>
          <p:cNvSpPr/>
          <p:nvPr/>
        </p:nvSpPr>
        <p:spPr>
          <a:xfrm>
            <a:off x="4672584" y="3039210"/>
            <a:ext cx="4014216" cy="13956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-- Employee ID non-clustered index</a:t>
            </a:r>
          </a:p>
          <a:p>
            <a:r>
              <a:rPr lang="en-US" sz="1000" dirty="0"/>
              <a:t>CREATE NONCLUSTERED INDEX OP_EMPLOYEE_ID</a:t>
            </a:r>
          </a:p>
          <a:p>
            <a:r>
              <a:rPr lang="en-US" sz="1000" dirty="0"/>
              <a:t>ON [ORDER](</a:t>
            </a:r>
            <a:r>
              <a:rPr lang="en-US" sz="1000" dirty="0" err="1"/>
              <a:t>Employee_ID</a:t>
            </a:r>
            <a:r>
              <a:rPr lang="en-US" sz="1000" dirty="0"/>
              <a:t>);</a:t>
            </a:r>
          </a:p>
          <a:p>
            <a:br>
              <a:rPr lang="en-US" sz="1000" dirty="0"/>
            </a:br>
            <a:r>
              <a:rPr lang="en-US" sz="1000" dirty="0"/>
              <a:t>-- Order ID non-clustered index</a:t>
            </a:r>
          </a:p>
          <a:p>
            <a:r>
              <a:rPr lang="en-US" sz="1000" dirty="0"/>
              <a:t>CREATE NONCLUSTERED INDEX OP_ORDER_ID</a:t>
            </a:r>
          </a:p>
          <a:p>
            <a:r>
              <a:rPr lang="en-US" sz="1000" dirty="0"/>
              <a:t>ON [ORDER_PRODUCT](</a:t>
            </a:r>
            <a:r>
              <a:rPr lang="en-US" sz="1000" dirty="0" err="1"/>
              <a:t>Order_ID</a:t>
            </a:r>
            <a:r>
              <a:rPr lang="en-US" sz="1000" dirty="0"/>
              <a:t>);</a:t>
            </a:r>
          </a:p>
          <a:p>
            <a:r>
              <a:rPr lang="en-US" sz="1000" dirty="0"/>
              <a:t>GO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5A36C3-0A7A-FA49-830B-3B4006B459AB}"/>
              </a:ext>
            </a:extLst>
          </p:cNvPr>
          <p:cNvSpPr/>
          <p:nvPr/>
        </p:nvSpPr>
        <p:spPr>
          <a:xfrm>
            <a:off x="2752344" y="3374136"/>
            <a:ext cx="1362456" cy="2926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87408-3498-9E48-940C-CD739D68B6B0}"/>
              </a:ext>
            </a:extLst>
          </p:cNvPr>
          <p:cNvSpPr/>
          <p:nvPr/>
        </p:nvSpPr>
        <p:spPr>
          <a:xfrm>
            <a:off x="-2079888" y="0"/>
            <a:ext cx="4159776" cy="5143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Encryption</a:t>
            </a:r>
          </a:p>
          <a:p>
            <a:pPr algn="r"/>
            <a:r>
              <a:rPr lang="en-US" dirty="0"/>
              <a:t> and Index</a:t>
            </a:r>
          </a:p>
        </p:txBody>
      </p:sp>
    </p:spTree>
    <p:extLst>
      <p:ext uri="{BB962C8B-B14F-4D97-AF65-F5344CB8AC3E}">
        <p14:creationId xmlns:p14="http://schemas.microsoft.com/office/powerpoint/2010/main" val="323227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EA32DA-120F-004C-8D85-37760C04D1ED}"/>
              </a:ext>
            </a:extLst>
          </p:cNvPr>
          <p:cNvCxnSpPr>
            <a:cxnSpLocks/>
          </p:cNvCxnSpPr>
          <p:nvPr/>
        </p:nvCxnSpPr>
        <p:spPr>
          <a:xfrm flipV="1">
            <a:off x="1828800" y="1024129"/>
            <a:ext cx="923544" cy="31557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E0761E-DE73-2840-8A92-672B24FE51B8}"/>
              </a:ext>
            </a:extLst>
          </p:cNvPr>
          <p:cNvCxnSpPr>
            <a:cxnSpLocks/>
          </p:cNvCxnSpPr>
          <p:nvPr/>
        </p:nvCxnSpPr>
        <p:spPr>
          <a:xfrm>
            <a:off x="1998921" y="3374136"/>
            <a:ext cx="753423" cy="12801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074B6-A4DE-8D47-B3B8-EEFD7D51D176}"/>
              </a:ext>
            </a:extLst>
          </p:cNvPr>
          <p:cNvSpPr/>
          <p:nvPr/>
        </p:nvSpPr>
        <p:spPr>
          <a:xfrm>
            <a:off x="2752344" y="868680"/>
            <a:ext cx="1362456" cy="2926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Membership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7C986D-B19E-A749-A4C1-C0C32CD6C8AC}"/>
              </a:ext>
            </a:extLst>
          </p:cNvPr>
          <p:cNvSpPr/>
          <p:nvPr/>
        </p:nvSpPr>
        <p:spPr>
          <a:xfrm>
            <a:off x="4653924" y="496912"/>
            <a:ext cx="2420644" cy="10361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VIEW </a:t>
            </a:r>
            <a:r>
              <a:rPr lang="en-US" sz="800" dirty="0" err="1"/>
              <a:t>dbo.Membership_Customer</a:t>
            </a:r>
            <a:r>
              <a:rPr lang="en-US" sz="800" dirty="0"/>
              <a:t> AS</a:t>
            </a:r>
          </a:p>
          <a:p>
            <a:r>
              <a:rPr lang="en-US" sz="800" dirty="0"/>
              <a:t>SELECT </a:t>
            </a:r>
            <a:r>
              <a:rPr lang="en-US" sz="800" dirty="0" err="1"/>
              <a:t>C.Customer_First_Name</a:t>
            </a:r>
            <a:r>
              <a:rPr lang="en-US" sz="800" dirty="0"/>
              <a:t>,</a:t>
            </a:r>
          </a:p>
          <a:p>
            <a:r>
              <a:rPr lang="en-US" sz="800" dirty="0" err="1"/>
              <a:t>C.Customer_Middle_Name</a:t>
            </a:r>
            <a:r>
              <a:rPr lang="en-US" sz="800" dirty="0"/>
              <a:t>,</a:t>
            </a:r>
          </a:p>
          <a:p>
            <a:r>
              <a:rPr lang="en-US" sz="800" dirty="0" err="1"/>
              <a:t>C.Customer_Last_Name</a:t>
            </a:r>
            <a:r>
              <a:rPr lang="en-US" sz="800" dirty="0"/>
              <a:t>,</a:t>
            </a:r>
          </a:p>
          <a:p>
            <a:r>
              <a:rPr lang="en-US" sz="800" dirty="0" err="1"/>
              <a:t>M.Membership_Points</a:t>
            </a:r>
            <a:endParaRPr lang="en-US" sz="800" dirty="0"/>
          </a:p>
          <a:p>
            <a:r>
              <a:rPr lang="en-US" sz="800" dirty="0"/>
              <a:t>FROM CUSTOMER C,</a:t>
            </a:r>
          </a:p>
          <a:p>
            <a:r>
              <a:rPr lang="en-US" sz="800" dirty="0"/>
              <a:t>MEMBERSHIP M</a:t>
            </a:r>
          </a:p>
          <a:p>
            <a:r>
              <a:rPr lang="en-US" sz="800" dirty="0"/>
              <a:t>WHERE </a:t>
            </a:r>
            <a:r>
              <a:rPr lang="en-US" sz="800" dirty="0" err="1"/>
              <a:t>C.Customer_ID</a:t>
            </a:r>
            <a:r>
              <a:rPr lang="en-US" sz="800" dirty="0"/>
              <a:t> = </a:t>
            </a:r>
            <a:r>
              <a:rPr lang="en-US" sz="800" dirty="0" err="1"/>
              <a:t>M.Customer_ID</a:t>
            </a:r>
            <a:endParaRPr lang="en-US" sz="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ABD210-745A-2B44-A350-9613CB78F3A6}"/>
              </a:ext>
            </a:extLst>
          </p:cNvPr>
          <p:cNvSpPr/>
          <p:nvPr/>
        </p:nvSpPr>
        <p:spPr>
          <a:xfrm>
            <a:off x="4672584" y="3185962"/>
            <a:ext cx="2401984" cy="6689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VIEW </a:t>
            </a:r>
            <a:r>
              <a:rPr lang="en-US" sz="800" dirty="0" err="1"/>
              <a:t>dbo.Order_Type</a:t>
            </a:r>
            <a:r>
              <a:rPr lang="en-US" sz="800" dirty="0"/>
              <a:t> AS</a:t>
            </a:r>
          </a:p>
          <a:p>
            <a:r>
              <a:rPr lang="en-US" sz="800" dirty="0"/>
              <a:t>SELECT </a:t>
            </a:r>
            <a:r>
              <a:rPr lang="en-US" sz="800" dirty="0" err="1"/>
              <a:t>Order_Type</a:t>
            </a:r>
            <a:r>
              <a:rPr lang="en-US" sz="800" dirty="0"/>
              <a:t>,</a:t>
            </a:r>
          </a:p>
          <a:p>
            <a:r>
              <a:rPr lang="en-US" sz="800" dirty="0"/>
              <a:t>COUNT(</a:t>
            </a:r>
            <a:r>
              <a:rPr lang="en-US" sz="800" dirty="0" err="1"/>
              <a:t>Order_Type</a:t>
            </a:r>
            <a:r>
              <a:rPr lang="en-US" sz="800" dirty="0"/>
              <a:t>) AS </a:t>
            </a:r>
            <a:r>
              <a:rPr lang="en-US" sz="800" dirty="0" err="1"/>
              <a:t>Total_Orders</a:t>
            </a:r>
            <a:endParaRPr lang="en-US" sz="800" dirty="0"/>
          </a:p>
          <a:p>
            <a:r>
              <a:rPr lang="en-US" sz="800" dirty="0"/>
              <a:t>FROM [ORDER]</a:t>
            </a:r>
          </a:p>
          <a:p>
            <a:r>
              <a:rPr lang="en-US" sz="800" dirty="0"/>
              <a:t>GROUP BY </a:t>
            </a:r>
            <a:r>
              <a:rPr lang="en-US" sz="800" dirty="0" err="1"/>
              <a:t>Order_Type</a:t>
            </a:r>
            <a:endParaRPr lang="en-US" sz="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5A36C3-0A7A-FA49-830B-3B4006B459AB}"/>
              </a:ext>
            </a:extLst>
          </p:cNvPr>
          <p:cNvSpPr/>
          <p:nvPr/>
        </p:nvSpPr>
        <p:spPr>
          <a:xfrm>
            <a:off x="2752344" y="3374136"/>
            <a:ext cx="1362456" cy="2926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Order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87408-3498-9E48-940C-CD739D68B6B0}"/>
              </a:ext>
            </a:extLst>
          </p:cNvPr>
          <p:cNvSpPr/>
          <p:nvPr/>
        </p:nvSpPr>
        <p:spPr>
          <a:xfrm>
            <a:off x="-2079888" y="0"/>
            <a:ext cx="4159776" cy="5143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357394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417E0E29-E472-DF4C-AFDF-045CF14C7E14}"/>
              </a:ext>
            </a:extLst>
          </p:cNvPr>
          <p:cNvSpPr/>
          <p:nvPr/>
        </p:nvSpPr>
        <p:spPr>
          <a:xfrm>
            <a:off x="191782" y="1392655"/>
            <a:ext cx="2334850" cy="2358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597915E9-B959-B749-A906-F2D7EF5321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42595"/>
                  </p:ext>
                </p:extLst>
              </p:nvPr>
            </p:nvGraphicFramePr>
            <p:xfrm>
              <a:off x="2872150" y="243891"/>
              <a:ext cx="1830153" cy="1767405"/>
            </p:xfrm>
            <a:graphic>
              <a:graphicData uri="http://schemas.microsoft.com/office/powerpoint/2016/slidezoom">
                <pslz:sldZm>
                  <pslz:sldZmObj sldId="313" cId="1886727169">
                    <pslz:zmPr id="{0DC1075B-EBE2-1B48-A72F-3667E1E1727F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153" cy="17674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97915E9-B959-B749-A906-F2D7EF5321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2150" y="243891"/>
                <a:ext cx="1830153" cy="17674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022C7AE-B2C5-994E-B16F-61E76473D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6283931"/>
                  </p:ext>
                </p:extLst>
              </p:nvPr>
            </p:nvGraphicFramePr>
            <p:xfrm>
              <a:off x="2872150" y="2652463"/>
              <a:ext cx="1817547" cy="1765617"/>
            </p:xfrm>
            <a:graphic>
              <a:graphicData uri="http://schemas.microsoft.com/office/powerpoint/2016/slidezoom">
                <pslz:sldZm>
                  <pslz:sldZmObj sldId="315" cId="598846205">
                    <pslz:zmPr id="{B7B2AA71-DEEB-5A46-A2D8-E51C3C190CB9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17547" cy="17656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022C7AE-B2C5-994E-B16F-61E76473D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2150" y="2652463"/>
                <a:ext cx="1817547" cy="17656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177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B8074B6-A4DE-8D47-B3B8-EEFD7D51D176}"/>
              </a:ext>
            </a:extLst>
          </p:cNvPr>
          <p:cNvSpPr/>
          <p:nvPr/>
        </p:nvSpPr>
        <p:spPr>
          <a:xfrm>
            <a:off x="1311738" y="19386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Employee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E0E29-E472-DF4C-AFDF-045CF14C7E14}"/>
              </a:ext>
            </a:extLst>
          </p:cNvPr>
          <p:cNvSpPr/>
          <p:nvPr/>
        </p:nvSpPr>
        <p:spPr>
          <a:xfrm>
            <a:off x="-2034060" y="0"/>
            <a:ext cx="4104167" cy="514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Strong Entity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A2797A-F47A-4445-BA9D-70040D32258B}"/>
              </a:ext>
            </a:extLst>
          </p:cNvPr>
          <p:cNvSpPr/>
          <p:nvPr/>
        </p:nvSpPr>
        <p:spPr>
          <a:xfrm>
            <a:off x="4660004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EMPLOYEE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Employee_ID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Employee_SSN</a:t>
            </a:r>
            <a:r>
              <a:rPr lang="en-US" sz="800" dirty="0"/>
              <a:t> VARBINARY(400) NOT NULL,</a:t>
            </a:r>
          </a:p>
          <a:p>
            <a:r>
              <a:rPr lang="en-US" sz="800" dirty="0" err="1"/>
              <a:t>Employee_First_Name</a:t>
            </a:r>
            <a:r>
              <a:rPr lang="en-US" sz="800" dirty="0"/>
              <a:t> VARCHAR(20) NOT NULL,</a:t>
            </a:r>
          </a:p>
          <a:p>
            <a:r>
              <a:rPr lang="en-US" sz="800" dirty="0" err="1"/>
              <a:t>Employee_Last_Name</a:t>
            </a:r>
            <a:r>
              <a:rPr lang="en-US" sz="800" dirty="0"/>
              <a:t> VARCHAR(20) NULL,</a:t>
            </a:r>
          </a:p>
          <a:p>
            <a:r>
              <a:rPr lang="en-US" sz="800" dirty="0" err="1"/>
              <a:t>Employee_Middle_Name</a:t>
            </a:r>
            <a:r>
              <a:rPr lang="en-US" sz="800" dirty="0"/>
              <a:t> VARCHAR(20) NULL,</a:t>
            </a:r>
          </a:p>
          <a:p>
            <a:r>
              <a:rPr lang="en-US" sz="800" dirty="0" err="1"/>
              <a:t>Employee_DOB</a:t>
            </a:r>
            <a:r>
              <a:rPr lang="en-US" sz="800" dirty="0"/>
              <a:t> DATE NOT NULL,</a:t>
            </a:r>
          </a:p>
          <a:p>
            <a:r>
              <a:rPr lang="en-US" sz="800" dirty="0"/>
              <a:t>Employee_Address_Line1 VARCHAR(30) NOT NULL,</a:t>
            </a:r>
          </a:p>
          <a:p>
            <a:r>
              <a:rPr lang="en-US" sz="800" dirty="0"/>
              <a:t>Employee_Address_Line2 VARCHAR(30) NULL,</a:t>
            </a:r>
          </a:p>
          <a:p>
            <a:r>
              <a:rPr lang="en-US" sz="800" dirty="0" err="1"/>
              <a:t>Employee_Address_City</a:t>
            </a:r>
            <a:r>
              <a:rPr lang="en-US" sz="800" dirty="0"/>
              <a:t> VARCHAR(22) NOT NULL,</a:t>
            </a:r>
          </a:p>
          <a:p>
            <a:r>
              <a:rPr lang="en-US" sz="800" dirty="0" err="1"/>
              <a:t>Employee_Address_State</a:t>
            </a:r>
            <a:r>
              <a:rPr lang="en-US" sz="800" dirty="0"/>
              <a:t> VARCHAR(2) NOT NULL,</a:t>
            </a:r>
          </a:p>
          <a:p>
            <a:r>
              <a:rPr lang="en-US" sz="800" dirty="0" err="1"/>
              <a:t>Employee_Address_Zip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Employee_Phone_No</a:t>
            </a:r>
            <a:r>
              <a:rPr lang="en-US" sz="800" dirty="0"/>
              <a:t> NUMERIC(10) NOT NULL CONSTRAINT EMPLOYEE_PHONE_CHK CHECK (LEN(</a:t>
            </a:r>
            <a:r>
              <a:rPr lang="en-US" sz="800" dirty="0" err="1"/>
              <a:t>Employee_Phone_No</a:t>
            </a:r>
            <a:r>
              <a:rPr lang="en-US" sz="800" dirty="0"/>
              <a:t>) = 10),</a:t>
            </a:r>
          </a:p>
          <a:p>
            <a:r>
              <a:rPr lang="en-US" sz="800" dirty="0" err="1"/>
              <a:t>Employee_Type</a:t>
            </a:r>
            <a:r>
              <a:rPr lang="en-US" sz="800" dirty="0"/>
              <a:t> CHAR(10) NOT NULL CONSTRAINT EMPLOYEE_TYPE_CHK CHECK (</a:t>
            </a:r>
            <a:r>
              <a:rPr lang="en-US" sz="800" dirty="0" err="1"/>
              <a:t>Employee_Type</a:t>
            </a:r>
            <a:r>
              <a:rPr lang="en-US" sz="800" dirty="0"/>
              <a:t> IN ('Contractor', 'Full-Time', 'Part-Time')),</a:t>
            </a:r>
          </a:p>
          <a:p>
            <a:r>
              <a:rPr lang="en-US" sz="800" dirty="0" err="1"/>
              <a:t>Employee_Status</a:t>
            </a:r>
            <a:r>
              <a:rPr lang="en-US" sz="800" dirty="0"/>
              <a:t> CHAR(10) NOT NULL,</a:t>
            </a:r>
          </a:p>
          <a:p>
            <a:r>
              <a:rPr lang="en-US" sz="800" dirty="0" err="1"/>
              <a:t>Employee_Manager_ID</a:t>
            </a:r>
            <a:r>
              <a:rPr lang="en-US" sz="800" dirty="0"/>
              <a:t> INT NULL,</a:t>
            </a:r>
          </a:p>
          <a:p>
            <a:r>
              <a:rPr lang="en-US" sz="800" dirty="0"/>
              <a:t>CONSTRAINT PK_EMPLOYEE PRIMARY KEY (</a:t>
            </a:r>
            <a:r>
              <a:rPr lang="en-US" sz="800" dirty="0" err="1"/>
              <a:t>Employee_ID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FK_EMPLOYEE FOREIGN KEY (</a:t>
            </a:r>
            <a:r>
              <a:rPr lang="en-US" sz="800" dirty="0" err="1"/>
              <a:t>Employee_ID</a:t>
            </a:r>
            <a:r>
              <a:rPr lang="en-US" sz="800" dirty="0"/>
              <a:t>) REFERENCES EMPLOYEE(</a:t>
            </a:r>
            <a:r>
              <a:rPr lang="en-US" sz="800" dirty="0" err="1"/>
              <a:t>Employee_ID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1B17BD-1C73-FD49-8D5F-0AB7CFAB1018}"/>
              </a:ext>
            </a:extLst>
          </p:cNvPr>
          <p:cNvSpPr/>
          <p:nvPr/>
        </p:nvSpPr>
        <p:spPr>
          <a:xfrm>
            <a:off x="4640737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PAYROLL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Payroll_ID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Payroll_Name</a:t>
            </a:r>
            <a:r>
              <a:rPr lang="en-US" sz="800" dirty="0"/>
              <a:t> VARCHAR(35) NOT NULL,</a:t>
            </a:r>
          </a:p>
          <a:p>
            <a:r>
              <a:rPr lang="en-US" sz="800" dirty="0" err="1"/>
              <a:t>Payroll_Type</a:t>
            </a:r>
            <a:r>
              <a:rPr lang="en-US" sz="800" dirty="0"/>
              <a:t> CHAR(10) NOT NULL CONSTRAINT PAYROLL_TYPE_CHK CHECK (</a:t>
            </a:r>
            <a:r>
              <a:rPr lang="en-US" sz="800" dirty="0" err="1"/>
              <a:t>Payroll_Type</a:t>
            </a:r>
            <a:r>
              <a:rPr lang="en-US" sz="800" dirty="0"/>
              <a:t> IN ('Hourly', 'Weekly', 'Monthly')),</a:t>
            </a:r>
          </a:p>
          <a:p>
            <a:r>
              <a:rPr lang="en-US" sz="800" dirty="0" err="1"/>
              <a:t>Payroll_Is_Active</a:t>
            </a:r>
            <a:r>
              <a:rPr lang="en-US" sz="800" dirty="0"/>
              <a:t> BIT NOT NULL,</a:t>
            </a:r>
          </a:p>
          <a:p>
            <a:r>
              <a:rPr lang="en-US" sz="800" dirty="0"/>
              <a:t>CONSTRAINT PK_PAYROLL PRIMARY KEY (</a:t>
            </a:r>
            <a:r>
              <a:rPr lang="en-US" sz="800" dirty="0" err="1"/>
              <a:t>Payroll_ID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D78224-9B5E-054A-ABCF-7AAD4C712333}"/>
              </a:ext>
            </a:extLst>
          </p:cNvPr>
          <p:cNvSpPr/>
          <p:nvPr/>
        </p:nvSpPr>
        <p:spPr>
          <a:xfrm>
            <a:off x="1712985" y="458861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Payroll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28FA59-E5BC-8B49-A0DC-29365A738384}"/>
              </a:ext>
            </a:extLst>
          </p:cNvPr>
          <p:cNvSpPr/>
          <p:nvPr/>
        </p:nvSpPr>
        <p:spPr>
          <a:xfrm>
            <a:off x="4640737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JOB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Job_ID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Job_Name</a:t>
            </a:r>
            <a:r>
              <a:rPr lang="en-US" sz="800" dirty="0"/>
              <a:t> VARCHAR(15) NOT NULL,</a:t>
            </a:r>
          </a:p>
          <a:p>
            <a:r>
              <a:rPr lang="en-US" sz="800" dirty="0" err="1"/>
              <a:t>Job_Is_Active</a:t>
            </a:r>
            <a:r>
              <a:rPr lang="en-US" sz="800" dirty="0"/>
              <a:t> BIT NOT NULL,</a:t>
            </a:r>
          </a:p>
          <a:p>
            <a:r>
              <a:rPr lang="en-US" sz="800" dirty="0"/>
              <a:t>CONSTRAINT PK_JOB PRIMARY KEY (</a:t>
            </a:r>
            <a:r>
              <a:rPr lang="en-US" sz="800" dirty="0" err="1"/>
              <a:t>Job_ID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A18A2D-FF12-6144-8C13-20F13E34F650}"/>
              </a:ext>
            </a:extLst>
          </p:cNvPr>
          <p:cNvSpPr/>
          <p:nvPr/>
        </p:nvSpPr>
        <p:spPr>
          <a:xfrm>
            <a:off x="2070107" y="902382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10A7B8-5C31-AD49-AE52-2FAB97732B40}"/>
              </a:ext>
            </a:extLst>
          </p:cNvPr>
          <p:cNvSpPr/>
          <p:nvPr/>
        </p:nvSpPr>
        <p:spPr>
          <a:xfrm>
            <a:off x="4650371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DEPARTMENT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Department_ID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Department_Name</a:t>
            </a:r>
            <a:r>
              <a:rPr lang="en-US" sz="800" dirty="0"/>
              <a:t> VARCHAR(30) NOT NULL,</a:t>
            </a:r>
          </a:p>
          <a:p>
            <a:r>
              <a:rPr lang="en-US" sz="800" dirty="0" err="1"/>
              <a:t>Department_Is_Active</a:t>
            </a:r>
            <a:r>
              <a:rPr lang="en-US" sz="800" dirty="0"/>
              <a:t> BIT NOT NULL,</a:t>
            </a:r>
          </a:p>
          <a:p>
            <a:r>
              <a:rPr lang="en-US" sz="800" dirty="0"/>
              <a:t>CONSTRAINT PK_DEPARTMENT PRIMARY KEY (</a:t>
            </a:r>
            <a:r>
              <a:rPr lang="en-US" sz="800" dirty="0" err="1"/>
              <a:t>Department_ID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AE219C-336C-F34B-8770-9928CC9E18D5}"/>
              </a:ext>
            </a:extLst>
          </p:cNvPr>
          <p:cNvSpPr/>
          <p:nvPr/>
        </p:nvSpPr>
        <p:spPr>
          <a:xfrm>
            <a:off x="2295010" y="1380221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Department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2AD1A9-5F26-1042-8519-11A84452C858}"/>
              </a:ext>
            </a:extLst>
          </p:cNvPr>
          <p:cNvSpPr/>
          <p:nvPr/>
        </p:nvSpPr>
        <p:spPr>
          <a:xfrm>
            <a:off x="4660004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CUSTOMER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Customer_ID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Customer_First_Name</a:t>
            </a:r>
            <a:r>
              <a:rPr lang="en-US" sz="800" dirty="0"/>
              <a:t> VARCHAR(15) NOT NULL,</a:t>
            </a:r>
          </a:p>
          <a:p>
            <a:r>
              <a:rPr lang="en-US" sz="800" dirty="0" err="1"/>
              <a:t>Customer_Middle_Name</a:t>
            </a:r>
            <a:r>
              <a:rPr lang="en-US" sz="800" dirty="0"/>
              <a:t> VARCHAR(10) NULL,</a:t>
            </a:r>
          </a:p>
          <a:p>
            <a:r>
              <a:rPr lang="en-US" sz="800" dirty="0" err="1"/>
              <a:t>Customer_Last_Name</a:t>
            </a:r>
            <a:r>
              <a:rPr lang="en-US" sz="800" dirty="0"/>
              <a:t> VARCHAR(15) NULL,</a:t>
            </a:r>
          </a:p>
          <a:p>
            <a:r>
              <a:rPr lang="en-US" sz="800" dirty="0" err="1"/>
              <a:t>Customer_DOB</a:t>
            </a:r>
            <a:r>
              <a:rPr lang="en-US" sz="800" dirty="0"/>
              <a:t> DATE NULL,</a:t>
            </a:r>
          </a:p>
          <a:p>
            <a:r>
              <a:rPr lang="en-US" sz="800" dirty="0"/>
              <a:t>Customer_Address_Line1 VARCHAR(40) NULL,</a:t>
            </a:r>
          </a:p>
          <a:p>
            <a:r>
              <a:rPr lang="en-US" sz="800" dirty="0"/>
              <a:t>Customer_Address_Line2 VARCHAR(20) NULL,</a:t>
            </a:r>
          </a:p>
          <a:p>
            <a:r>
              <a:rPr lang="en-US" sz="800" dirty="0" err="1"/>
              <a:t>Customer_Address_City</a:t>
            </a:r>
            <a:r>
              <a:rPr lang="en-US" sz="800" dirty="0"/>
              <a:t> CHAR(22) NULL,</a:t>
            </a:r>
          </a:p>
          <a:p>
            <a:r>
              <a:rPr lang="en-US" sz="800" dirty="0" err="1"/>
              <a:t>Customer_Address_State</a:t>
            </a:r>
            <a:r>
              <a:rPr lang="en-US" sz="800" dirty="0"/>
              <a:t> CHAR(15) NULL,</a:t>
            </a:r>
          </a:p>
          <a:p>
            <a:r>
              <a:rPr lang="en-US" sz="800" dirty="0" err="1"/>
              <a:t>Customer_Address_Zip</a:t>
            </a:r>
            <a:r>
              <a:rPr lang="en-US" sz="800" dirty="0"/>
              <a:t> VARCHAR(15) NULL,</a:t>
            </a:r>
          </a:p>
          <a:p>
            <a:r>
              <a:rPr lang="en-US" sz="800" dirty="0" err="1"/>
              <a:t>Customer_PhoneNo</a:t>
            </a:r>
            <a:r>
              <a:rPr lang="en-US" sz="800" dirty="0"/>
              <a:t> NUMERIC(10) NULL CONSTRAINT CUSTOMER_PHONE_CHK CHECK (LEN(</a:t>
            </a:r>
            <a:r>
              <a:rPr lang="en-US" sz="800" dirty="0" err="1"/>
              <a:t>Customer_PhoneNo</a:t>
            </a:r>
            <a:r>
              <a:rPr lang="en-US" sz="800" dirty="0"/>
              <a:t>) = 10),</a:t>
            </a:r>
          </a:p>
          <a:p>
            <a:r>
              <a:rPr lang="en-US" sz="800" dirty="0"/>
              <a:t>CONSTRAINT PK_CUSTOMER PRIMARY KEY (</a:t>
            </a:r>
            <a:r>
              <a:rPr lang="en-US" sz="800" dirty="0" err="1"/>
              <a:t>Customer_ID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F4C974-FD0B-0A44-A033-E04C29AAC805}"/>
              </a:ext>
            </a:extLst>
          </p:cNvPr>
          <p:cNvSpPr/>
          <p:nvPr/>
        </p:nvSpPr>
        <p:spPr>
          <a:xfrm>
            <a:off x="2295010" y="1857240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E717F5-4F62-3C4D-8BFC-B1A586EBCB2E}"/>
              </a:ext>
            </a:extLst>
          </p:cNvPr>
          <p:cNvSpPr/>
          <p:nvPr/>
        </p:nvSpPr>
        <p:spPr>
          <a:xfrm>
            <a:off x="4650370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MEMBERSHIP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Membership_ID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Membership_Points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Membership_Validity_Date</a:t>
            </a:r>
            <a:r>
              <a:rPr lang="en-US" sz="800" dirty="0"/>
              <a:t> DATE NOT NULL,</a:t>
            </a:r>
          </a:p>
          <a:p>
            <a:r>
              <a:rPr lang="en-US" sz="800" dirty="0" err="1"/>
              <a:t>Customer_ID</a:t>
            </a:r>
            <a:r>
              <a:rPr lang="en-US" sz="800" dirty="0"/>
              <a:t> INT NOT NULL,</a:t>
            </a:r>
          </a:p>
          <a:p>
            <a:r>
              <a:rPr lang="en-US" sz="800" dirty="0"/>
              <a:t>CONSTRAINT PK_MEMBERSHIP PRIMARY KEY (</a:t>
            </a:r>
            <a:r>
              <a:rPr lang="en-US" sz="800" dirty="0" err="1"/>
              <a:t>Membership_ID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FK_MEMBERSHIP FOREIGN KEY (</a:t>
            </a:r>
            <a:r>
              <a:rPr lang="en-US" sz="800" dirty="0" err="1"/>
              <a:t>Customer_ID</a:t>
            </a:r>
            <a:r>
              <a:rPr lang="en-US" sz="800" dirty="0"/>
              <a:t>) REFERENCES CUSTOMER(</a:t>
            </a:r>
            <a:r>
              <a:rPr lang="en-US" sz="800" dirty="0" err="1"/>
              <a:t>Customer_ID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60DCA9-90F8-084F-A2A9-C0241DEA09E7}"/>
              </a:ext>
            </a:extLst>
          </p:cNvPr>
          <p:cNvSpPr/>
          <p:nvPr/>
        </p:nvSpPr>
        <p:spPr>
          <a:xfrm>
            <a:off x="2295784" y="2344777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Membership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659083-D278-E64D-BC04-9C030E6FF19F}"/>
              </a:ext>
            </a:extLst>
          </p:cNvPr>
          <p:cNvSpPr/>
          <p:nvPr/>
        </p:nvSpPr>
        <p:spPr>
          <a:xfrm>
            <a:off x="4650370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[ORDER]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Order_ID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Customer_ID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Employee_ID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Order_Amount</a:t>
            </a:r>
            <a:r>
              <a:rPr lang="en-US" sz="800" dirty="0"/>
              <a:t> FLOAT NOT NULL,</a:t>
            </a:r>
          </a:p>
          <a:p>
            <a:r>
              <a:rPr lang="en-US" sz="800" dirty="0" err="1"/>
              <a:t>Order_Type</a:t>
            </a:r>
            <a:r>
              <a:rPr lang="en-US" sz="800" dirty="0"/>
              <a:t> VARCHAR(10) NULL,</a:t>
            </a:r>
          </a:p>
          <a:p>
            <a:r>
              <a:rPr lang="en-US" sz="800" dirty="0"/>
              <a:t>CONSTRAINT PK_ORDER PRIMARY KEY (</a:t>
            </a:r>
            <a:r>
              <a:rPr lang="en-US" sz="800" dirty="0" err="1"/>
              <a:t>Order_ID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FK_ORDER_1 FOREIGN KEY (</a:t>
            </a:r>
            <a:r>
              <a:rPr lang="en-US" sz="800" dirty="0" err="1"/>
              <a:t>Customer_ID</a:t>
            </a:r>
            <a:r>
              <a:rPr lang="en-US" sz="800" dirty="0"/>
              <a:t>) REFERENCES CUSTOMER(</a:t>
            </a:r>
            <a:r>
              <a:rPr lang="en-US" sz="800" dirty="0" err="1"/>
              <a:t>Customer_ID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FK_ORDER_2 FOREIGN KEY (</a:t>
            </a:r>
            <a:r>
              <a:rPr lang="en-US" sz="800" dirty="0" err="1"/>
              <a:t>Employee_ID</a:t>
            </a:r>
            <a:r>
              <a:rPr lang="en-US" sz="800" dirty="0"/>
              <a:t>) REFERENCES EMPLOYEE(</a:t>
            </a:r>
            <a:r>
              <a:rPr lang="en-US" sz="800" dirty="0" err="1"/>
              <a:t>Employee_ID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FB030D-56A8-B74A-B0AC-015BC05286EB}"/>
              </a:ext>
            </a:extLst>
          </p:cNvPr>
          <p:cNvSpPr/>
          <p:nvPr/>
        </p:nvSpPr>
        <p:spPr>
          <a:xfrm>
            <a:off x="2295010" y="2832314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Order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56E8E61-FE6F-B848-BAFC-80C69AE3FF0A}"/>
              </a:ext>
            </a:extLst>
          </p:cNvPr>
          <p:cNvSpPr/>
          <p:nvPr/>
        </p:nvSpPr>
        <p:spPr>
          <a:xfrm>
            <a:off x="4650370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INVOICE_HISTORY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Invoice_ID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Order_ID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Invoice_Amount</a:t>
            </a:r>
            <a:r>
              <a:rPr lang="en-US" sz="800" dirty="0"/>
              <a:t> FLOAT NOT NULL,</a:t>
            </a:r>
          </a:p>
          <a:p>
            <a:r>
              <a:rPr lang="en-US" sz="800" dirty="0" err="1"/>
              <a:t>Invoice_Tax</a:t>
            </a:r>
            <a:r>
              <a:rPr lang="en-US" sz="800" dirty="0"/>
              <a:t> FLOAT NOT NULL,</a:t>
            </a:r>
          </a:p>
          <a:p>
            <a:r>
              <a:rPr lang="en-US" sz="800" dirty="0" err="1"/>
              <a:t>Invoice_Discount</a:t>
            </a:r>
            <a:r>
              <a:rPr lang="en-US" sz="800" dirty="0"/>
              <a:t> FLOAT NULL,</a:t>
            </a:r>
          </a:p>
          <a:p>
            <a:r>
              <a:rPr lang="en-US" sz="800" dirty="0"/>
              <a:t>CONSTRAINT PK_INVOICE_HISTORY PRIMARY KEY (</a:t>
            </a:r>
            <a:r>
              <a:rPr lang="en-US" sz="800" dirty="0" err="1"/>
              <a:t>Invoice_ID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FK_INVOICE_HISTORY FOREIGN KEY (</a:t>
            </a:r>
            <a:r>
              <a:rPr lang="en-US" sz="800" dirty="0" err="1"/>
              <a:t>Order_ID</a:t>
            </a:r>
            <a:r>
              <a:rPr lang="en-US" sz="800" dirty="0"/>
              <a:t>) REFERENCES [ORDER](</a:t>
            </a:r>
            <a:r>
              <a:rPr lang="en-US" sz="800" dirty="0" err="1"/>
              <a:t>Order_ID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D60274-B190-F949-934B-54F7F0554C48}"/>
              </a:ext>
            </a:extLst>
          </p:cNvPr>
          <p:cNvSpPr/>
          <p:nvPr/>
        </p:nvSpPr>
        <p:spPr>
          <a:xfrm>
            <a:off x="2295010" y="3319851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Invoice_History</a:t>
            </a:r>
            <a:endParaRPr lang="en-US" sz="135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0B7FD09-1802-5C45-BDAC-4CF064EE8403}"/>
              </a:ext>
            </a:extLst>
          </p:cNvPr>
          <p:cNvSpPr/>
          <p:nvPr/>
        </p:nvSpPr>
        <p:spPr>
          <a:xfrm>
            <a:off x="4639963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PRODUCT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Product_ID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Product_Name</a:t>
            </a:r>
            <a:r>
              <a:rPr lang="en-US" sz="800" dirty="0"/>
              <a:t> VARCHAR(60) NOT NULL,</a:t>
            </a:r>
          </a:p>
          <a:p>
            <a:r>
              <a:rPr lang="en-US" sz="800" dirty="0" err="1"/>
              <a:t>Product_Description</a:t>
            </a:r>
            <a:r>
              <a:rPr lang="en-US" sz="800" dirty="0"/>
              <a:t> VARCHAR(60) NULL,</a:t>
            </a:r>
          </a:p>
          <a:p>
            <a:r>
              <a:rPr lang="en-US" sz="800" dirty="0" err="1"/>
              <a:t>Product_Category</a:t>
            </a:r>
            <a:r>
              <a:rPr lang="en-US" sz="800" dirty="0"/>
              <a:t> CHAR(30) NOT NULL,</a:t>
            </a:r>
          </a:p>
          <a:p>
            <a:r>
              <a:rPr lang="en-US" sz="800" dirty="0" err="1"/>
              <a:t>Product_Brand</a:t>
            </a:r>
            <a:r>
              <a:rPr lang="en-US" sz="800" dirty="0"/>
              <a:t> VARCHAR(30) NULL,</a:t>
            </a:r>
          </a:p>
          <a:p>
            <a:r>
              <a:rPr lang="en-US" sz="800" dirty="0" err="1"/>
              <a:t>Product_Price</a:t>
            </a:r>
            <a:r>
              <a:rPr lang="en-US" sz="800" dirty="0"/>
              <a:t> FLOAT NOT NULL,</a:t>
            </a:r>
          </a:p>
          <a:p>
            <a:r>
              <a:rPr lang="en-US" sz="800" dirty="0"/>
              <a:t>CONSTRAINT PK_PRODUCT PRIMARY KEY (</a:t>
            </a:r>
            <a:r>
              <a:rPr lang="en-US" sz="800" dirty="0" err="1"/>
              <a:t>Product_ID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4A4B35-EB25-FF4B-88D8-037730D75C4C}"/>
              </a:ext>
            </a:extLst>
          </p:cNvPr>
          <p:cNvSpPr/>
          <p:nvPr/>
        </p:nvSpPr>
        <p:spPr>
          <a:xfrm>
            <a:off x="2070107" y="3813167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Product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92094F-0AC8-4646-BCD8-9C4BB6CACDC7}"/>
              </a:ext>
            </a:extLst>
          </p:cNvPr>
          <p:cNvSpPr/>
          <p:nvPr/>
        </p:nvSpPr>
        <p:spPr>
          <a:xfrm>
            <a:off x="4650370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SUPPLIER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Supplier_ID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Supplier_Name</a:t>
            </a:r>
            <a:r>
              <a:rPr lang="en-US" sz="800" dirty="0"/>
              <a:t> VARCHAR(35) NOT NULL,</a:t>
            </a:r>
          </a:p>
          <a:p>
            <a:r>
              <a:rPr lang="en-US" sz="800" dirty="0" err="1"/>
              <a:t>Supplier_Location</a:t>
            </a:r>
            <a:r>
              <a:rPr lang="en-US" sz="800" dirty="0"/>
              <a:t> VARCHAR(35) NOT NULL,</a:t>
            </a:r>
          </a:p>
          <a:p>
            <a:r>
              <a:rPr lang="en-US" sz="800" dirty="0"/>
              <a:t>CONSTRAINT PK_SUPPLIER PRIMARY KEY (</a:t>
            </a:r>
            <a:r>
              <a:rPr lang="en-US" sz="800" dirty="0" err="1"/>
              <a:t>Supplier_ID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0164FA-BC1E-A640-BB94-2A982DC86D97}"/>
              </a:ext>
            </a:extLst>
          </p:cNvPr>
          <p:cNvSpPr/>
          <p:nvPr/>
        </p:nvSpPr>
        <p:spPr>
          <a:xfrm>
            <a:off x="1712985" y="4313172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Supplier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4094BCC-8BEA-5F4F-B951-369E8A298D49}"/>
              </a:ext>
            </a:extLst>
          </p:cNvPr>
          <p:cNvSpPr/>
          <p:nvPr/>
        </p:nvSpPr>
        <p:spPr>
          <a:xfrm>
            <a:off x="4639189" y="337514"/>
            <a:ext cx="4014216" cy="4256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CREATE TABLE WAREHOUSE</a:t>
            </a:r>
          </a:p>
          <a:p>
            <a:r>
              <a:rPr lang="en-US" sz="800" dirty="0"/>
              <a:t>(</a:t>
            </a:r>
          </a:p>
          <a:p>
            <a:r>
              <a:rPr lang="en-US" sz="800" dirty="0" err="1"/>
              <a:t>Warehouse_ID</a:t>
            </a:r>
            <a:r>
              <a:rPr lang="en-US" sz="800" dirty="0"/>
              <a:t> INT NOT NULL,</a:t>
            </a:r>
          </a:p>
          <a:p>
            <a:r>
              <a:rPr lang="en-US" sz="800" dirty="0" err="1"/>
              <a:t>Warehouse_Name</a:t>
            </a:r>
            <a:r>
              <a:rPr lang="en-US" sz="800" dirty="0"/>
              <a:t> VARCHAR(35) NOT NULL,</a:t>
            </a:r>
          </a:p>
          <a:p>
            <a:r>
              <a:rPr lang="en-US" sz="800" dirty="0" err="1"/>
              <a:t>Warehouse_Location</a:t>
            </a:r>
            <a:r>
              <a:rPr lang="en-US" sz="800" dirty="0"/>
              <a:t> VARCHAR(35) NOT NULL,</a:t>
            </a:r>
          </a:p>
          <a:p>
            <a:r>
              <a:rPr lang="en-US" sz="800" dirty="0"/>
              <a:t>CONSTRAINT PK_WAREHOUSE PRIMARY KEY (</a:t>
            </a:r>
            <a:r>
              <a:rPr lang="en-US" sz="800" dirty="0" err="1"/>
              <a:t>Warehouse_ID</a:t>
            </a:r>
            <a:r>
              <a:rPr lang="en-US" sz="800" dirty="0"/>
              <a:t>)</a:t>
            </a:r>
          </a:p>
          <a:p>
            <a:r>
              <a:rPr lang="en-US" sz="800" dirty="0"/>
              <a:t>)</a:t>
            </a:r>
          </a:p>
          <a:p>
            <a:endParaRPr lang="en-US" sz="8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2277D35-CFCD-C94B-8F73-FDEEC3367702}"/>
              </a:ext>
            </a:extLst>
          </p:cNvPr>
          <p:cNvSpPr/>
          <p:nvPr/>
        </p:nvSpPr>
        <p:spPr>
          <a:xfrm>
            <a:off x="1311351" y="4756693"/>
            <a:ext cx="1362456" cy="318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188672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 animBg="1"/>
      <p:bldP spid="30" grpId="0" animBg="1"/>
      <p:bldP spid="33" grpId="0" animBg="1"/>
      <p:bldP spid="41" grpId="0" animBg="1"/>
      <p:bldP spid="45" grpId="0" animBg="1"/>
      <p:bldP spid="49" grpId="0" animBg="1"/>
      <p:bldP spid="75" grpId="0" animBg="1"/>
      <p:bldP spid="77" grpId="0" animBg="1"/>
      <p:bldP spid="80" grpId="0" animBg="1"/>
    </p:bldLst>
  </p:timing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2773</Words>
  <Application>Microsoft Macintosh PowerPoint</Application>
  <PresentationFormat>On-screen Show (16:9)</PresentationFormat>
  <Paragraphs>426</Paragraphs>
  <Slides>19</Slides>
  <Notes>19</Notes>
  <HiddenSlides>8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Lilita One</vt:lpstr>
      <vt:lpstr>Arial</vt:lpstr>
      <vt:lpstr>Josefin Sans</vt:lpstr>
      <vt:lpstr>Project research</vt:lpstr>
      <vt:lpstr>Packager Shell Object</vt:lpstr>
      <vt:lpstr>DMDD PROJECT Data Patriots</vt:lpstr>
      <vt:lpstr>PROJECT OBJECTIVES</vt:lpstr>
      <vt:lpstr>High-level Design</vt:lpstr>
      <vt:lpstr>ER Diagram</vt:lpstr>
      <vt:lpstr>SQL DDL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Routines</vt:lpstr>
      <vt:lpstr>PowerPoint Presentation</vt:lpstr>
      <vt:lpstr>PowerPoint Presentation</vt:lpstr>
      <vt:lpstr>PowerPoint Presentation</vt:lpstr>
      <vt:lpstr>Tableau Dashboards</vt:lpstr>
      <vt:lpstr>Tableau Dashboards</vt:lpstr>
      <vt:lpstr>GUI</vt:lpstr>
      <vt:lpstr>SQL Insert Scripts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DMDD PROJECT PData Patriots</dc:title>
  <dc:creator>user</dc:creator>
  <cp:lastModifiedBy>Nitish Deshpande</cp:lastModifiedBy>
  <cp:revision>33</cp:revision>
  <dcterms:modified xsi:type="dcterms:W3CDTF">2020-04-20T21:53:12Z</dcterms:modified>
</cp:coreProperties>
</file>